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44" r:id="rId2"/>
    <p:sldId id="346" r:id="rId3"/>
    <p:sldId id="366" r:id="rId4"/>
    <p:sldId id="367" r:id="rId5"/>
    <p:sldId id="262" r:id="rId6"/>
    <p:sldId id="263" r:id="rId7"/>
    <p:sldId id="259" r:id="rId8"/>
    <p:sldId id="378" r:id="rId9"/>
    <p:sldId id="261" r:id="rId10"/>
    <p:sldId id="379" r:id="rId11"/>
    <p:sldId id="380" r:id="rId12"/>
    <p:sldId id="264" r:id="rId13"/>
    <p:sldId id="370" r:id="rId14"/>
    <p:sldId id="372" r:id="rId15"/>
    <p:sldId id="343" r:id="rId16"/>
    <p:sldId id="287" r:id="rId17"/>
    <p:sldId id="260" r:id="rId18"/>
    <p:sldId id="283" r:id="rId19"/>
    <p:sldId id="282" r:id="rId20"/>
    <p:sldId id="269" r:id="rId21"/>
    <p:sldId id="275" r:id="rId22"/>
    <p:sldId id="276" r:id="rId23"/>
    <p:sldId id="277" r:id="rId24"/>
    <p:sldId id="278" r:id="rId25"/>
    <p:sldId id="279" r:id="rId26"/>
    <p:sldId id="381" r:id="rId27"/>
    <p:sldId id="382" r:id="rId28"/>
    <p:sldId id="274" r:id="rId29"/>
    <p:sldId id="383" r:id="rId30"/>
    <p:sldId id="384" r:id="rId31"/>
    <p:sldId id="286" r:id="rId32"/>
    <p:sldId id="293" r:id="rId33"/>
    <p:sldId id="386" r:id="rId34"/>
    <p:sldId id="394" r:id="rId35"/>
    <p:sldId id="393" r:id="rId36"/>
    <p:sldId id="385" r:id="rId37"/>
    <p:sldId id="388" r:id="rId38"/>
    <p:sldId id="387" r:id="rId39"/>
    <p:sldId id="389" r:id="rId40"/>
    <p:sldId id="390" r:id="rId41"/>
    <p:sldId id="391" r:id="rId42"/>
    <p:sldId id="392" r:id="rId43"/>
    <p:sldId id="281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17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6DD5-AF54-46B8-8923-9FA9089F3221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4B27-6D02-4CCB-80B6-EFF5B2C66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44B27-6D02-4CCB-80B6-EFF5B2C66F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46314-5879-1EC4-2E2C-FC138746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2420D-6D13-24BF-75E2-053A345D5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CAA62-856A-34CB-EA89-D4F332D52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977A4-E9C5-E34E-18A1-8AD58135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44B27-6D02-4CCB-80B6-EFF5B2C66F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13000" y="1768346"/>
            <a:ext cx="4225925" cy="448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99223" y="1783587"/>
            <a:ext cx="3989704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3854" y="957578"/>
            <a:ext cx="568429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6993" y="1255267"/>
            <a:ext cx="518985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minfokom.or.id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aminfokom.or.i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.pn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1.png"/><Relationship Id="rId21" Type="http://schemas.openxmlformats.org/officeDocument/2006/relationships/image" Target="../media/image3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20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51.jpg"/><Relationship Id="rId4" Type="http://schemas.openxmlformats.org/officeDocument/2006/relationships/image" Target="../media/image54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8.png"/><Relationship Id="rId7" Type="http://schemas.openxmlformats.org/officeDocument/2006/relationships/image" Target="../media/image51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8.png"/><Relationship Id="rId7" Type="http://schemas.openxmlformats.org/officeDocument/2006/relationships/image" Target="../media/image51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Relationship Id="rId1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9" Type="http://schemas.openxmlformats.org/officeDocument/2006/relationships/image" Target="../media/image129.png"/><Relationship Id="rId21" Type="http://schemas.openxmlformats.org/officeDocument/2006/relationships/image" Target="../media/image111.png"/><Relationship Id="rId34" Type="http://schemas.openxmlformats.org/officeDocument/2006/relationships/image" Target="../media/image124.png"/><Relationship Id="rId42" Type="http://schemas.openxmlformats.org/officeDocument/2006/relationships/image" Target="../media/image132.png"/><Relationship Id="rId47" Type="http://schemas.openxmlformats.org/officeDocument/2006/relationships/image" Target="../media/image137.png"/><Relationship Id="rId50" Type="http://schemas.openxmlformats.org/officeDocument/2006/relationships/image" Target="../media/image140.png"/><Relationship Id="rId55" Type="http://schemas.openxmlformats.org/officeDocument/2006/relationships/image" Target="../media/image145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9" Type="http://schemas.openxmlformats.org/officeDocument/2006/relationships/image" Target="../media/image119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3" Type="http://schemas.openxmlformats.org/officeDocument/2006/relationships/image" Target="../media/image143.png"/><Relationship Id="rId58" Type="http://schemas.openxmlformats.org/officeDocument/2006/relationships/image" Target="../media/image51.jpg"/><Relationship Id="rId5" Type="http://schemas.openxmlformats.org/officeDocument/2006/relationships/image" Target="../media/image9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image" Target="../media/image138.png"/><Relationship Id="rId56" Type="http://schemas.openxmlformats.org/officeDocument/2006/relationships/image" Target="../media/image146.png"/><Relationship Id="rId8" Type="http://schemas.openxmlformats.org/officeDocument/2006/relationships/image" Target="../media/image98.png"/><Relationship Id="rId51" Type="http://schemas.openxmlformats.org/officeDocument/2006/relationships/image" Target="../media/image141.png"/><Relationship Id="rId3" Type="http://schemas.openxmlformats.org/officeDocument/2006/relationships/image" Target="../media/image9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59" Type="http://schemas.openxmlformats.org/officeDocument/2006/relationships/image" Target="../media/image148.jpg"/><Relationship Id="rId20" Type="http://schemas.openxmlformats.org/officeDocument/2006/relationships/image" Target="../media/image110.png"/><Relationship Id="rId41" Type="http://schemas.openxmlformats.org/officeDocument/2006/relationships/image" Target="../media/image131.png"/><Relationship Id="rId54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26.png"/><Relationship Id="rId49" Type="http://schemas.openxmlformats.org/officeDocument/2006/relationships/image" Target="../media/image139.png"/><Relationship Id="rId57" Type="http://schemas.openxmlformats.org/officeDocument/2006/relationships/image" Target="../media/image147.jpg"/><Relationship Id="rId10" Type="http://schemas.openxmlformats.org/officeDocument/2006/relationships/image" Target="../media/image100.png"/><Relationship Id="rId31" Type="http://schemas.openxmlformats.org/officeDocument/2006/relationships/image" Target="../media/image121.png"/><Relationship Id="rId44" Type="http://schemas.openxmlformats.org/officeDocument/2006/relationships/image" Target="../media/image134.png"/><Relationship Id="rId52" Type="http://schemas.openxmlformats.org/officeDocument/2006/relationships/image" Target="../media/image142.png"/><Relationship Id="rId60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hyperlink" Target="http://www.laminfokom.or.i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infokom.or.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4.jpg"/><Relationship Id="rId7" Type="http://schemas.openxmlformats.org/officeDocument/2006/relationships/image" Target="../media/image15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70B8-CA5A-CB5E-F1DB-8F63BF810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C9A670-15E4-148B-C7A9-D76268AA450D}"/>
              </a:ext>
            </a:extLst>
          </p:cNvPr>
          <p:cNvSpPr/>
          <p:nvPr/>
        </p:nvSpPr>
        <p:spPr>
          <a:xfrm flipV="1">
            <a:off x="101600" y="-174681"/>
            <a:ext cx="12177803" cy="7032681"/>
          </a:xfrm>
          <a:custGeom>
            <a:avLst/>
            <a:gdLst/>
            <a:ahLst/>
            <a:cxnLst/>
            <a:rect l="l" t="t" r="r" b="b"/>
            <a:pathLst>
              <a:path w="18266704" h="10549022">
                <a:moveTo>
                  <a:pt x="0" y="10549022"/>
                </a:moveTo>
                <a:lnTo>
                  <a:pt x="18266705" y="10549022"/>
                </a:lnTo>
                <a:lnTo>
                  <a:pt x="18266705" y="0"/>
                </a:lnTo>
                <a:lnTo>
                  <a:pt x="0" y="0"/>
                </a:lnTo>
                <a:lnTo>
                  <a:pt x="0" y="10549022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7F6DFFF-7876-A7EC-3811-58AF808B4FFE}"/>
              </a:ext>
            </a:extLst>
          </p:cNvPr>
          <p:cNvSpPr/>
          <p:nvPr/>
        </p:nvSpPr>
        <p:spPr>
          <a:xfrm>
            <a:off x="16817" y="52025"/>
            <a:ext cx="2019912" cy="591771"/>
          </a:xfrm>
          <a:custGeom>
            <a:avLst/>
            <a:gdLst/>
            <a:ahLst/>
            <a:cxnLst/>
            <a:rect l="l" t="t" r="r" b="b"/>
            <a:pathLst>
              <a:path w="3029868" h="887657">
                <a:moveTo>
                  <a:pt x="0" y="0"/>
                </a:moveTo>
                <a:lnTo>
                  <a:pt x="3029868" y="0"/>
                </a:lnTo>
                <a:lnTo>
                  <a:pt x="3029868" y="887656"/>
                </a:lnTo>
                <a:lnTo>
                  <a:pt x="0" y="8876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D9DBA05-63A8-4628-1DAD-13BB3365E22A}"/>
              </a:ext>
            </a:extLst>
          </p:cNvPr>
          <p:cNvGrpSpPr/>
          <p:nvPr/>
        </p:nvGrpSpPr>
        <p:grpSpPr>
          <a:xfrm>
            <a:off x="7440068" y="52025"/>
            <a:ext cx="4751932" cy="6805975"/>
            <a:chOff x="0" y="0"/>
            <a:chExt cx="4433570" cy="6350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F268ECE-CB45-2F62-A40F-312660507582}"/>
                </a:ext>
              </a:extLst>
            </p:cNvPr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solidFill>
              <a:srgbClr val="365A91"/>
            </a:solidFill>
            <a:ln w="12700"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526C940-ECC2-301C-BAAE-DD15E117CC44}"/>
              </a:ext>
            </a:extLst>
          </p:cNvPr>
          <p:cNvGrpSpPr/>
          <p:nvPr/>
        </p:nvGrpSpPr>
        <p:grpSpPr>
          <a:xfrm>
            <a:off x="7598354" y="278731"/>
            <a:ext cx="4435360" cy="6352563"/>
            <a:chOff x="0" y="0"/>
            <a:chExt cx="4433570" cy="6350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6111482-0D3E-B67E-F70D-0C3287D6C26E}"/>
                </a:ext>
              </a:extLst>
            </p:cNvPr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5"/>
              <a:stretch>
                <a:fillRect t="-1837" b="-289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DF8747D-9BBE-17B1-AB3C-16BA9A935FAF}"/>
              </a:ext>
            </a:extLst>
          </p:cNvPr>
          <p:cNvSpPr txBox="1"/>
          <p:nvPr/>
        </p:nvSpPr>
        <p:spPr>
          <a:xfrm>
            <a:off x="246103" y="2819400"/>
            <a:ext cx="6553200" cy="299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0"/>
              </a:spcBef>
            </a:pPr>
            <a:r>
              <a:rPr lang="en-GB" sz="3200" b="1" kern="0" dirty="0">
                <a:solidFill>
                  <a:srgbClr val="002060"/>
                </a:solidFill>
                <a:latin typeface="Arial"/>
                <a:cs typeface="Arial"/>
              </a:rPr>
              <a:t>KEBIJAKAN </a:t>
            </a:r>
          </a:p>
          <a:p>
            <a:pPr marL="12700" marR="5080">
              <a:lnSpc>
                <a:spcPct val="100499"/>
              </a:lnSpc>
              <a:spcBef>
                <a:spcPts val="70"/>
              </a:spcBef>
            </a:pPr>
            <a:r>
              <a:rPr lang="en-GB" sz="3200" b="1" kern="0" dirty="0">
                <a:solidFill>
                  <a:srgbClr val="002060"/>
                </a:solidFill>
                <a:latin typeface="Arial"/>
                <a:cs typeface="Arial"/>
              </a:rPr>
              <a:t>SISTEM PENJAMINAN  MUTU INTERNAL (</a:t>
            </a:r>
            <a:r>
              <a:rPr lang="en-GB" sz="3200" b="1" kern="0" dirty="0" err="1">
                <a:solidFill>
                  <a:srgbClr val="002060"/>
                </a:solidFill>
                <a:latin typeface="Arial"/>
                <a:cs typeface="Arial"/>
              </a:rPr>
              <a:t>SPMI</a:t>
            </a:r>
            <a:r>
              <a:rPr lang="en-GB" sz="3200" b="1" kern="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499"/>
              </a:lnSpc>
              <a:spcBef>
                <a:spcPts val="70"/>
              </a:spcBef>
            </a:pPr>
            <a:endParaRPr lang="en-GB" sz="32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70"/>
              </a:spcBef>
            </a:pPr>
            <a:endParaRPr lang="en-GB" sz="32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ts val="4710"/>
              </a:lnSpc>
              <a:spcBef>
                <a:spcPct val="0"/>
              </a:spcBef>
            </a:pPr>
            <a:r>
              <a:rPr lang="en-US" sz="1300" dirty="0">
                <a:solidFill>
                  <a:srgbClr val="0070C0"/>
                </a:solidFill>
                <a:latin typeface="Arial Bold"/>
              </a:rPr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0DB8ABD-0062-2AFA-912A-49EED76D30CE}"/>
              </a:ext>
            </a:extLst>
          </p:cNvPr>
          <p:cNvSpPr txBox="1">
            <a:spLocks/>
          </p:cNvSpPr>
          <p:nvPr/>
        </p:nvSpPr>
        <p:spPr>
          <a:xfrm>
            <a:off x="191824" y="4648200"/>
            <a:ext cx="7918648" cy="5917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i="1" kern="0" dirty="0">
                <a:solidFill>
                  <a:schemeClr val="tx2">
                    <a:lumMod val="50000"/>
                  </a:schemeClr>
                </a:solidFill>
              </a:rPr>
              <a:t>Focus Group Discussion </a:t>
            </a:r>
          </a:p>
          <a:p>
            <a:r>
              <a:rPr lang="en-US" sz="9600" b="1" i="1" kern="0" dirty="0" err="1">
                <a:solidFill>
                  <a:schemeClr val="tx2">
                    <a:lumMod val="50000"/>
                  </a:schemeClr>
                </a:solidFill>
              </a:rPr>
              <a:t>Pelaporan</a:t>
            </a:r>
            <a:r>
              <a:rPr lang="en-US" sz="9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600" b="1" i="1" kern="0" dirty="0" err="1">
                <a:solidFill>
                  <a:schemeClr val="tx2">
                    <a:lumMod val="50000"/>
                  </a:schemeClr>
                </a:solidFill>
              </a:rPr>
              <a:t>Sistem</a:t>
            </a:r>
            <a:r>
              <a:rPr lang="en-US" sz="9600" b="1" i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600" b="1" i="1" kern="0" dirty="0" err="1">
                <a:solidFill>
                  <a:schemeClr val="tx2">
                    <a:lumMod val="50000"/>
                  </a:schemeClr>
                </a:solidFill>
              </a:rPr>
              <a:t>Penjaminan</a:t>
            </a:r>
            <a:r>
              <a:rPr lang="en-US" sz="9600" b="1" i="1" kern="0" dirty="0">
                <a:solidFill>
                  <a:schemeClr val="tx2">
                    <a:lumMod val="50000"/>
                  </a:schemeClr>
                </a:solidFill>
              </a:rPr>
              <a:t> Mutu Internal (</a:t>
            </a:r>
            <a:r>
              <a:rPr lang="en-US" sz="9600" b="1" i="1" kern="0" dirty="0" err="1">
                <a:solidFill>
                  <a:schemeClr val="tx2">
                    <a:lumMod val="50000"/>
                  </a:schemeClr>
                </a:solidFill>
              </a:rPr>
              <a:t>SPMI</a:t>
            </a:r>
            <a:r>
              <a:rPr lang="en-US" sz="9600" b="1" i="1" kern="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9600" kern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7000" kern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7000" kern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7000" kern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7000" kern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7000" kern="0" dirty="0">
                <a:solidFill>
                  <a:schemeClr val="tx2">
                    <a:lumMod val="50000"/>
                  </a:schemeClr>
                </a:solidFill>
              </a:rPr>
              <a:t>Semarang, 30 Oktober 2025										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63920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3968495"/>
              <a:ext cx="9144000" cy="6315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871" y="3349752"/>
              <a:ext cx="954024" cy="911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1472" y="2487167"/>
              <a:ext cx="1069848" cy="1136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01697" y="501307"/>
              <a:ext cx="3185858" cy="93982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5550" y="786045"/>
            <a:ext cx="4637617" cy="10473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07900"/>
              </a:lnSpc>
              <a:spcBef>
                <a:spcPts val="67"/>
              </a:spcBef>
            </a:pPr>
            <a:r>
              <a:rPr sz="3200" spc="-220" dirty="0">
                <a:solidFill>
                  <a:srgbClr val="236FB5"/>
                </a:solidFill>
                <a:latin typeface="Arial Black"/>
                <a:cs typeface="Arial Black"/>
              </a:rPr>
              <a:t>Fleksibilitas</a:t>
            </a:r>
            <a:r>
              <a:rPr sz="3200" spc="-169" dirty="0">
                <a:solidFill>
                  <a:srgbClr val="236FB5"/>
                </a:solidFill>
                <a:latin typeface="Arial Black"/>
                <a:cs typeface="Arial Black"/>
              </a:rPr>
              <a:t> </a:t>
            </a:r>
            <a:r>
              <a:rPr sz="3200" spc="-120" dirty="0">
                <a:solidFill>
                  <a:srgbClr val="236FB5"/>
                </a:solidFill>
                <a:latin typeface="Arial Black"/>
                <a:cs typeface="Arial Black"/>
              </a:rPr>
              <a:t>dan</a:t>
            </a:r>
            <a:r>
              <a:rPr sz="3200" spc="-173" dirty="0">
                <a:solidFill>
                  <a:srgbClr val="236FB5"/>
                </a:solidFill>
                <a:latin typeface="Arial Black"/>
                <a:cs typeface="Arial Black"/>
              </a:rPr>
              <a:t> </a:t>
            </a:r>
            <a:r>
              <a:rPr sz="3200" spc="-243" dirty="0">
                <a:solidFill>
                  <a:srgbClr val="236FB5"/>
                </a:solidFill>
                <a:latin typeface="Arial Black"/>
                <a:cs typeface="Arial Black"/>
              </a:rPr>
              <a:t>Beban </a:t>
            </a:r>
            <a:r>
              <a:rPr sz="3200" spc="-240" dirty="0">
                <a:solidFill>
                  <a:srgbClr val="718BAB"/>
                </a:solidFill>
                <a:latin typeface="Arial Black"/>
                <a:cs typeface="Arial Black"/>
              </a:rPr>
              <a:t>Belajar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5550" y="303785"/>
            <a:ext cx="3879850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133" dirty="0">
                <a:solidFill>
                  <a:srgbClr val="2A2E3A"/>
                </a:solidFill>
              </a:rPr>
              <a:t>Standar</a:t>
            </a:r>
            <a:r>
              <a:rPr sz="2133" spc="57" dirty="0">
                <a:solidFill>
                  <a:srgbClr val="2A2E3A"/>
                </a:solidFill>
              </a:rPr>
              <a:t> </a:t>
            </a:r>
            <a:r>
              <a:rPr sz="2133" dirty="0">
                <a:solidFill>
                  <a:srgbClr val="2A2E3A"/>
                </a:solidFill>
              </a:rPr>
              <a:t>Proses</a:t>
            </a:r>
            <a:r>
              <a:rPr sz="2133" spc="50" dirty="0">
                <a:solidFill>
                  <a:srgbClr val="2A2E3A"/>
                </a:solidFill>
              </a:rPr>
              <a:t> </a:t>
            </a:r>
            <a:r>
              <a:rPr sz="2133" spc="-7" dirty="0">
                <a:solidFill>
                  <a:srgbClr val="2A2E3A"/>
                </a:solidFill>
              </a:rPr>
              <a:t>Pembelajaran</a:t>
            </a:r>
            <a:endParaRPr sz="2133"/>
          </a:p>
        </p:txBody>
      </p:sp>
      <p:grpSp>
        <p:nvGrpSpPr>
          <p:cNvPr id="10" name="object 10"/>
          <p:cNvGrpSpPr/>
          <p:nvPr/>
        </p:nvGrpSpPr>
        <p:grpSpPr>
          <a:xfrm>
            <a:off x="255398" y="2274282"/>
            <a:ext cx="2711450" cy="4359487"/>
            <a:chOff x="383097" y="3411423"/>
            <a:chExt cx="4067175" cy="6539230"/>
          </a:xfrm>
        </p:grpSpPr>
        <p:sp>
          <p:nvSpPr>
            <p:cNvPr id="11" name="object 11"/>
            <p:cNvSpPr/>
            <p:nvPr/>
          </p:nvSpPr>
          <p:spPr>
            <a:xfrm>
              <a:off x="430722" y="4382121"/>
              <a:ext cx="3971925" cy="5520690"/>
            </a:xfrm>
            <a:custGeom>
              <a:avLst/>
              <a:gdLst/>
              <a:ahLst/>
              <a:cxnLst/>
              <a:rect l="l" t="t" r="r" b="b"/>
              <a:pathLst>
                <a:path w="3971925" h="5520690">
                  <a:moveTo>
                    <a:pt x="0" y="5470467"/>
                  </a:moveTo>
                  <a:lnTo>
                    <a:pt x="0" y="512147"/>
                  </a:lnTo>
                  <a:lnTo>
                    <a:pt x="3585" y="491171"/>
                  </a:lnTo>
                  <a:lnTo>
                    <a:pt x="28965" y="459111"/>
                  </a:lnTo>
                  <a:lnTo>
                    <a:pt x="1937141" y="5647"/>
                  </a:lnTo>
                  <a:lnTo>
                    <a:pt x="1985697" y="0"/>
                  </a:lnTo>
                  <a:lnTo>
                    <a:pt x="2010101" y="1411"/>
                  </a:lnTo>
                  <a:lnTo>
                    <a:pt x="3922839" y="450807"/>
                  </a:lnTo>
                  <a:lnTo>
                    <a:pt x="3957792" y="473029"/>
                  </a:lnTo>
                  <a:lnTo>
                    <a:pt x="3971402" y="512147"/>
                  </a:lnTo>
                  <a:lnTo>
                    <a:pt x="3971402" y="5470467"/>
                  </a:lnTo>
                  <a:lnTo>
                    <a:pt x="3956787" y="5505745"/>
                  </a:lnTo>
                  <a:lnTo>
                    <a:pt x="3921509" y="5520360"/>
                  </a:lnTo>
                  <a:lnTo>
                    <a:pt x="49890" y="5520360"/>
                  </a:lnTo>
                  <a:lnTo>
                    <a:pt x="30467" y="5516439"/>
                  </a:lnTo>
                  <a:lnTo>
                    <a:pt x="14610" y="5505747"/>
                  </a:lnTo>
                  <a:lnTo>
                    <a:pt x="3919" y="5489888"/>
                  </a:lnTo>
                  <a:lnTo>
                    <a:pt x="0" y="5470467"/>
                  </a:lnTo>
                  <a:close/>
                </a:path>
              </a:pathLst>
            </a:custGeom>
            <a:ln w="95250">
              <a:solidFill>
                <a:srgbClr val="A1B4A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4688" y="3411423"/>
              <a:ext cx="1376680" cy="1376680"/>
            </a:xfrm>
            <a:custGeom>
              <a:avLst/>
              <a:gdLst/>
              <a:ahLst/>
              <a:cxnLst/>
              <a:rect l="l" t="t" r="r" b="b"/>
              <a:pathLst>
                <a:path w="1376680" h="1376679">
                  <a:moveTo>
                    <a:pt x="688149" y="0"/>
                  </a:moveTo>
                  <a:lnTo>
                    <a:pt x="641033" y="1587"/>
                  </a:lnTo>
                  <a:lnTo>
                    <a:pt x="594770" y="6282"/>
                  </a:lnTo>
                  <a:lnTo>
                    <a:pt x="549461" y="13981"/>
                  </a:lnTo>
                  <a:lnTo>
                    <a:pt x="505210" y="24581"/>
                  </a:lnTo>
                  <a:lnTo>
                    <a:pt x="462118" y="37982"/>
                  </a:lnTo>
                  <a:lnTo>
                    <a:pt x="420288" y="54079"/>
                  </a:lnTo>
                  <a:lnTo>
                    <a:pt x="379822" y="72771"/>
                  </a:lnTo>
                  <a:lnTo>
                    <a:pt x="340824" y="93954"/>
                  </a:lnTo>
                  <a:lnTo>
                    <a:pt x="303396" y="117527"/>
                  </a:lnTo>
                  <a:lnTo>
                    <a:pt x="267639" y="143387"/>
                  </a:lnTo>
                  <a:lnTo>
                    <a:pt x="233657" y="171432"/>
                  </a:lnTo>
                  <a:lnTo>
                    <a:pt x="201552" y="201558"/>
                  </a:lnTo>
                  <a:lnTo>
                    <a:pt x="171426" y="233664"/>
                  </a:lnTo>
                  <a:lnTo>
                    <a:pt x="143382" y="267647"/>
                  </a:lnTo>
                  <a:lnTo>
                    <a:pt x="117523" y="303404"/>
                  </a:lnTo>
                  <a:lnTo>
                    <a:pt x="93951" y="340834"/>
                  </a:lnTo>
                  <a:lnTo>
                    <a:pt x="72768" y="379833"/>
                  </a:lnTo>
                  <a:lnTo>
                    <a:pt x="54077" y="420298"/>
                  </a:lnTo>
                  <a:lnTo>
                    <a:pt x="37980" y="462129"/>
                  </a:lnTo>
                  <a:lnTo>
                    <a:pt x="24580" y="505221"/>
                  </a:lnTo>
                  <a:lnTo>
                    <a:pt x="13980" y="549473"/>
                  </a:lnTo>
                  <a:lnTo>
                    <a:pt x="6281" y="594782"/>
                  </a:lnTo>
                  <a:lnTo>
                    <a:pt x="1587" y="641046"/>
                  </a:lnTo>
                  <a:lnTo>
                    <a:pt x="0" y="688162"/>
                  </a:lnTo>
                  <a:lnTo>
                    <a:pt x="1587" y="735276"/>
                  </a:lnTo>
                  <a:lnTo>
                    <a:pt x="6281" y="781538"/>
                  </a:lnTo>
                  <a:lnTo>
                    <a:pt x="13980" y="826846"/>
                  </a:lnTo>
                  <a:lnTo>
                    <a:pt x="24580" y="871097"/>
                  </a:lnTo>
                  <a:lnTo>
                    <a:pt x="37980" y="914188"/>
                  </a:lnTo>
                  <a:lnTo>
                    <a:pt x="54077" y="956018"/>
                  </a:lnTo>
                  <a:lnTo>
                    <a:pt x="72768" y="996483"/>
                  </a:lnTo>
                  <a:lnTo>
                    <a:pt x="93951" y="1035481"/>
                  </a:lnTo>
                  <a:lnTo>
                    <a:pt x="117523" y="1072910"/>
                  </a:lnTo>
                  <a:lnTo>
                    <a:pt x="143382" y="1108666"/>
                  </a:lnTo>
                  <a:lnTo>
                    <a:pt x="171426" y="1142649"/>
                  </a:lnTo>
                  <a:lnTo>
                    <a:pt x="201552" y="1174754"/>
                  </a:lnTo>
                  <a:lnTo>
                    <a:pt x="233657" y="1204880"/>
                  </a:lnTo>
                  <a:lnTo>
                    <a:pt x="267639" y="1232924"/>
                  </a:lnTo>
                  <a:lnTo>
                    <a:pt x="303396" y="1258784"/>
                  </a:lnTo>
                  <a:lnTo>
                    <a:pt x="340824" y="1282357"/>
                  </a:lnTo>
                  <a:lnTo>
                    <a:pt x="379822" y="1303540"/>
                  </a:lnTo>
                  <a:lnTo>
                    <a:pt x="420288" y="1322232"/>
                  </a:lnTo>
                  <a:lnTo>
                    <a:pt x="462118" y="1338329"/>
                  </a:lnTo>
                  <a:lnTo>
                    <a:pt x="505210" y="1351729"/>
                  </a:lnTo>
                  <a:lnTo>
                    <a:pt x="549461" y="1362330"/>
                  </a:lnTo>
                  <a:lnTo>
                    <a:pt x="594770" y="1370029"/>
                  </a:lnTo>
                  <a:lnTo>
                    <a:pt x="641033" y="1374724"/>
                  </a:lnTo>
                  <a:lnTo>
                    <a:pt x="688149" y="1376311"/>
                  </a:lnTo>
                  <a:lnTo>
                    <a:pt x="735265" y="1374724"/>
                  </a:lnTo>
                  <a:lnTo>
                    <a:pt x="781528" y="1370029"/>
                  </a:lnTo>
                  <a:lnTo>
                    <a:pt x="826837" y="1362330"/>
                  </a:lnTo>
                  <a:lnTo>
                    <a:pt x="871088" y="1351729"/>
                  </a:lnTo>
                  <a:lnTo>
                    <a:pt x="914180" y="1338329"/>
                  </a:lnTo>
                  <a:lnTo>
                    <a:pt x="956010" y="1322232"/>
                  </a:lnTo>
                  <a:lnTo>
                    <a:pt x="996476" y="1303540"/>
                  </a:lnTo>
                  <a:lnTo>
                    <a:pt x="1035474" y="1282357"/>
                  </a:lnTo>
                  <a:lnTo>
                    <a:pt x="1072902" y="1258784"/>
                  </a:lnTo>
                  <a:lnTo>
                    <a:pt x="1108659" y="1232924"/>
                  </a:lnTo>
                  <a:lnTo>
                    <a:pt x="1142641" y="1204880"/>
                  </a:lnTo>
                  <a:lnTo>
                    <a:pt x="1174746" y="1174754"/>
                  </a:lnTo>
                  <a:lnTo>
                    <a:pt x="1204872" y="1142649"/>
                  </a:lnTo>
                  <a:lnTo>
                    <a:pt x="1232916" y="1108666"/>
                  </a:lnTo>
                  <a:lnTo>
                    <a:pt x="1258775" y="1072910"/>
                  </a:lnTo>
                  <a:lnTo>
                    <a:pt x="1282347" y="1035481"/>
                  </a:lnTo>
                  <a:lnTo>
                    <a:pt x="1303530" y="996483"/>
                  </a:lnTo>
                  <a:lnTo>
                    <a:pt x="1322221" y="956018"/>
                  </a:lnTo>
                  <a:lnTo>
                    <a:pt x="1338318" y="914188"/>
                  </a:lnTo>
                  <a:lnTo>
                    <a:pt x="1351718" y="871097"/>
                  </a:lnTo>
                  <a:lnTo>
                    <a:pt x="1362318" y="826846"/>
                  </a:lnTo>
                  <a:lnTo>
                    <a:pt x="1370017" y="781538"/>
                  </a:lnTo>
                  <a:lnTo>
                    <a:pt x="1374711" y="735276"/>
                  </a:lnTo>
                  <a:lnTo>
                    <a:pt x="1376299" y="688162"/>
                  </a:lnTo>
                  <a:lnTo>
                    <a:pt x="1374711" y="641046"/>
                  </a:lnTo>
                  <a:lnTo>
                    <a:pt x="1370017" y="594782"/>
                  </a:lnTo>
                  <a:lnTo>
                    <a:pt x="1362318" y="549473"/>
                  </a:lnTo>
                  <a:lnTo>
                    <a:pt x="1351718" y="505221"/>
                  </a:lnTo>
                  <a:lnTo>
                    <a:pt x="1338318" y="462129"/>
                  </a:lnTo>
                  <a:lnTo>
                    <a:pt x="1322221" y="420298"/>
                  </a:lnTo>
                  <a:lnTo>
                    <a:pt x="1303530" y="379833"/>
                  </a:lnTo>
                  <a:lnTo>
                    <a:pt x="1282347" y="340834"/>
                  </a:lnTo>
                  <a:lnTo>
                    <a:pt x="1258775" y="303404"/>
                  </a:lnTo>
                  <a:lnTo>
                    <a:pt x="1232916" y="267647"/>
                  </a:lnTo>
                  <a:lnTo>
                    <a:pt x="1204872" y="233664"/>
                  </a:lnTo>
                  <a:lnTo>
                    <a:pt x="1174746" y="201558"/>
                  </a:lnTo>
                  <a:lnTo>
                    <a:pt x="1142641" y="171432"/>
                  </a:lnTo>
                  <a:lnTo>
                    <a:pt x="1108659" y="143387"/>
                  </a:lnTo>
                  <a:lnTo>
                    <a:pt x="1072902" y="117527"/>
                  </a:lnTo>
                  <a:lnTo>
                    <a:pt x="1035474" y="93954"/>
                  </a:lnTo>
                  <a:lnTo>
                    <a:pt x="996476" y="72771"/>
                  </a:lnTo>
                  <a:lnTo>
                    <a:pt x="956010" y="54079"/>
                  </a:lnTo>
                  <a:lnTo>
                    <a:pt x="914180" y="37982"/>
                  </a:lnTo>
                  <a:lnTo>
                    <a:pt x="871088" y="24581"/>
                  </a:lnTo>
                  <a:lnTo>
                    <a:pt x="826837" y="13981"/>
                  </a:lnTo>
                  <a:lnTo>
                    <a:pt x="781528" y="6282"/>
                  </a:lnTo>
                  <a:lnTo>
                    <a:pt x="735265" y="1587"/>
                  </a:lnTo>
                  <a:lnTo>
                    <a:pt x="688149" y="0"/>
                  </a:lnTo>
                  <a:close/>
                </a:path>
              </a:pathLst>
            </a:custGeom>
            <a:solidFill>
              <a:srgbClr val="A1B4A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3432" y="3580180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519404" y="0"/>
                  </a:moveTo>
                  <a:lnTo>
                    <a:pt x="472128" y="2122"/>
                  </a:lnTo>
                  <a:lnTo>
                    <a:pt x="426042" y="8368"/>
                  </a:lnTo>
                  <a:lnTo>
                    <a:pt x="381327" y="18552"/>
                  </a:lnTo>
                  <a:lnTo>
                    <a:pt x="338169" y="32494"/>
                  </a:lnTo>
                  <a:lnTo>
                    <a:pt x="296749" y="50008"/>
                  </a:lnTo>
                  <a:lnTo>
                    <a:pt x="257253" y="70911"/>
                  </a:lnTo>
                  <a:lnTo>
                    <a:pt x="219862" y="95021"/>
                  </a:lnTo>
                  <a:lnTo>
                    <a:pt x="184760" y="122153"/>
                  </a:lnTo>
                  <a:lnTo>
                    <a:pt x="152131" y="152125"/>
                  </a:lnTo>
                  <a:lnTo>
                    <a:pt x="122158" y="184753"/>
                  </a:lnTo>
                  <a:lnTo>
                    <a:pt x="95025" y="219853"/>
                  </a:lnTo>
                  <a:lnTo>
                    <a:pt x="70914" y="257243"/>
                  </a:lnTo>
                  <a:lnTo>
                    <a:pt x="50010" y="296739"/>
                  </a:lnTo>
                  <a:lnTo>
                    <a:pt x="32495" y="338158"/>
                  </a:lnTo>
                  <a:lnTo>
                    <a:pt x="18553" y="381316"/>
                  </a:lnTo>
                  <a:lnTo>
                    <a:pt x="8368" y="426029"/>
                  </a:lnTo>
                  <a:lnTo>
                    <a:pt x="2122" y="472116"/>
                  </a:lnTo>
                  <a:lnTo>
                    <a:pt x="0" y="519391"/>
                  </a:lnTo>
                  <a:lnTo>
                    <a:pt x="2122" y="566669"/>
                  </a:lnTo>
                  <a:lnTo>
                    <a:pt x="8368" y="612757"/>
                  </a:lnTo>
                  <a:lnTo>
                    <a:pt x="18553" y="657473"/>
                  </a:lnTo>
                  <a:lnTo>
                    <a:pt x="32495" y="700632"/>
                  </a:lnTo>
                  <a:lnTo>
                    <a:pt x="50010" y="742052"/>
                  </a:lnTo>
                  <a:lnTo>
                    <a:pt x="70914" y="781549"/>
                  </a:lnTo>
                  <a:lnTo>
                    <a:pt x="95025" y="818939"/>
                  </a:lnTo>
                  <a:lnTo>
                    <a:pt x="122158" y="854041"/>
                  </a:lnTo>
                  <a:lnTo>
                    <a:pt x="152131" y="886669"/>
                  </a:lnTo>
                  <a:lnTo>
                    <a:pt x="184760" y="916641"/>
                  </a:lnTo>
                  <a:lnTo>
                    <a:pt x="219862" y="943774"/>
                  </a:lnTo>
                  <a:lnTo>
                    <a:pt x="257253" y="967884"/>
                  </a:lnTo>
                  <a:lnTo>
                    <a:pt x="296749" y="988788"/>
                  </a:lnTo>
                  <a:lnTo>
                    <a:pt x="338169" y="1006302"/>
                  </a:lnTo>
                  <a:lnTo>
                    <a:pt x="381327" y="1020243"/>
                  </a:lnTo>
                  <a:lnTo>
                    <a:pt x="426042" y="1030428"/>
                  </a:lnTo>
                  <a:lnTo>
                    <a:pt x="472128" y="1036673"/>
                  </a:lnTo>
                  <a:lnTo>
                    <a:pt x="519404" y="1038796"/>
                  </a:lnTo>
                  <a:lnTo>
                    <a:pt x="566680" y="1036673"/>
                  </a:lnTo>
                  <a:lnTo>
                    <a:pt x="612767" y="1030428"/>
                  </a:lnTo>
                  <a:lnTo>
                    <a:pt x="657481" y="1020243"/>
                  </a:lnTo>
                  <a:lnTo>
                    <a:pt x="700639" y="1006302"/>
                  </a:lnTo>
                  <a:lnTo>
                    <a:pt x="742059" y="988788"/>
                  </a:lnTo>
                  <a:lnTo>
                    <a:pt x="781556" y="967884"/>
                  </a:lnTo>
                  <a:lnTo>
                    <a:pt x="818947" y="943774"/>
                  </a:lnTo>
                  <a:lnTo>
                    <a:pt x="854048" y="916641"/>
                  </a:lnTo>
                  <a:lnTo>
                    <a:pt x="886677" y="886669"/>
                  </a:lnTo>
                  <a:lnTo>
                    <a:pt x="916650" y="854041"/>
                  </a:lnTo>
                  <a:lnTo>
                    <a:pt x="943783" y="818939"/>
                  </a:lnTo>
                  <a:lnTo>
                    <a:pt x="967894" y="781549"/>
                  </a:lnTo>
                  <a:lnTo>
                    <a:pt x="988798" y="742052"/>
                  </a:lnTo>
                  <a:lnTo>
                    <a:pt x="1006313" y="700632"/>
                  </a:lnTo>
                  <a:lnTo>
                    <a:pt x="1020255" y="657473"/>
                  </a:lnTo>
                  <a:lnTo>
                    <a:pt x="1030440" y="612757"/>
                  </a:lnTo>
                  <a:lnTo>
                    <a:pt x="1036686" y="566669"/>
                  </a:lnTo>
                  <a:lnTo>
                    <a:pt x="1038809" y="519391"/>
                  </a:lnTo>
                  <a:lnTo>
                    <a:pt x="1036686" y="472116"/>
                  </a:lnTo>
                  <a:lnTo>
                    <a:pt x="1030440" y="426029"/>
                  </a:lnTo>
                  <a:lnTo>
                    <a:pt x="1020255" y="381316"/>
                  </a:lnTo>
                  <a:lnTo>
                    <a:pt x="1006313" y="338158"/>
                  </a:lnTo>
                  <a:lnTo>
                    <a:pt x="988798" y="296739"/>
                  </a:lnTo>
                  <a:lnTo>
                    <a:pt x="967894" y="257243"/>
                  </a:lnTo>
                  <a:lnTo>
                    <a:pt x="943783" y="219853"/>
                  </a:lnTo>
                  <a:lnTo>
                    <a:pt x="916650" y="184753"/>
                  </a:lnTo>
                  <a:lnTo>
                    <a:pt x="886677" y="152125"/>
                  </a:lnTo>
                  <a:lnTo>
                    <a:pt x="854048" y="122153"/>
                  </a:lnTo>
                  <a:lnTo>
                    <a:pt x="818947" y="95021"/>
                  </a:lnTo>
                  <a:lnTo>
                    <a:pt x="781556" y="70911"/>
                  </a:lnTo>
                  <a:lnTo>
                    <a:pt x="742059" y="50008"/>
                  </a:lnTo>
                  <a:lnTo>
                    <a:pt x="700639" y="32494"/>
                  </a:lnTo>
                  <a:lnTo>
                    <a:pt x="657481" y="18552"/>
                  </a:lnTo>
                  <a:lnTo>
                    <a:pt x="612767" y="8368"/>
                  </a:lnTo>
                  <a:lnTo>
                    <a:pt x="566680" y="2122"/>
                  </a:lnTo>
                  <a:lnTo>
                    <a:pt x="51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6976" y="4646307"/>
              <a:ext cx="831850" cy="370840"/>
            </a:xfrm>
            <a:custGeom>
              <a:avLst/>
              <a:gdLst/>
              <a:ahLst/>
              <a:cxnLst/>
              <a:rect l="l" t="t" r="r" b="b"/>
              <a:pathLst>
                <a:path w="831850" h="370839">
                  <a:moveTo>
                    <a:pt x="831722" y="0"/>
                  </a:moveTo>
                  <a:lnTo>
                    <a:pt x="0" y="0"/>
                  </a:lnTo>
                  <a:lnTo>
                    <a:pt x="415861" y="370687"/>
                  </a:lnTo>
                  <a:lnTo>
                    <a:pt x="831722" y="0"/>
                  </a:lnTo>
                  <a:close/>
                </a:path>
              </a:pathLst>
            </a:custGeom>
            <a:solidFill>
              <a:srgbClr val="A1B4A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6920" y="3791711"/>
              <a:ext cx="612648" cy="61569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226843" y="2274282"/>
            <a:ext cx="2685203" cy="4359487"/>
            <a:chOff x="4840265" y="3411423"/>
            <a:chExt cx="4027804" cy="6539230"/>
          </a:xfrm>
        </p:grpSpPr>
        <p:sp>
          <p:nvSpPr>
            <p:cNvPr id="17" name="object 17"/>
            <p:cNvSpPr/>
            <p:nvPr/>
          </p:nvSpPr>
          <p:spPr>
            <a:xfrm>
              <a:off x="6174625" y="3411423"/>
              <a:ext cx="1376680" cy="1376680"/>
            </a:xfrm>
            <a:custGeom>
              <a:avLst/>
              <a:gdLst/>
              <a:ahLst/>
              <a:cxnLst/>
              <a:rect l="l" t="t" r="r" b="b"/>
              <a:pathLst>
                <a:path w="1376679" h="1376679">
                  <a:moveTo>
                    <a:pt x="688149" y="0"/>
                  </a:moveTo>
                  <a:lnTo>
                    <a:pt x="641033" y="1587"/>
                  </a:lnTo>
                  <a:lnTo>
                    <a:pt x="594770" y="6282"/>
                  </a:lnTo>
                  <a:lnTo>
                    <a:pt x="549461" y="13981"/>
                  </a:lnTo>
                  <a:lnTo>
                    <a:pt x="505210" y="24581"/>
                  </a:lnTo>
                  <a:lnTo>
                    <a:pt x="462118" y="37982"/>
                  </a:lnTo>
                  <a:lnTo>
                    <a:pt x="420288" y="54079"/>
                  </a:lnTo>
                  <a:lnTo>
                    <a:pt x="379822" y="72770"/>
                  </a:lnTo>
                  <a:lnTo>
                    <a:pt x="340824" y="93954"/>
                  </a:lnTo>
                  <a:lnTo>
                    <a:pt x="303396" y="117526"/>
                  </a:lnTo>
                  <a:lnTo>
                    <a:pt x="267639" y="143386"/>
                  </a:lnTo>
                  <a:lnTo>
                    <a:pt x="233657" y="171430"/>
                  </a:lnTo>
                  <a:lnTo>
                    <a:pt x="201552" y="201556"/>
                  </a:lnTo>
                  <a:lnTo>
                    <a:pt x="171426" y="233662"/>
                  </a:lnTo>
                  <a:lnTo>
                    <a:pt x="143382" y="267644"/>
                  </a:lnTo>
                  <a:lnTo>
                    <a:pt x="117523" y="303401"/>
                  </a:lnTo>
                  <a:lnTo>
                    <a:pt x="93951" y="340830"/>
                  </a:lnTo>
                  <a:lnTo>
                    <a:pt x="72768" y="379828"/>
                  </a:lnTo>
                  <a:lnTo>
                    <a:pt x="54077" y="420293"/>
                  </a:lnTo>
                  <a:lnTo>
                    <a:pt x="37980" y="462123"/>
                  </a:lnTo>
                  <a:lnTo>
                    <a:pt x="24580" y="505214"/>
                  </a:lnTo>
                  <a:lnTo>
                    <a:pt x="13980" y="549465"/>
                  </a:lnTo>
                  <a:lnTo>
                    <a:pt x="6281" y="594773"/>
                  </a:lnTo>
                  <a:lnTo>
                    <a:pt x="1587" y="641035"/>
                  </a:lnTo>
                  <a:lnTo>
                    <a:pt x="0" y="688149"/>
                  </a:lnTo>
                  <a:lnTo>
                    <a:pt x="1587" y="735265"/>
                  </a:lnTo>
                  <a:lnTo>
                    <a:pt x="6281" y="781528"/>
                  </a:lnTo>
                  <a:lnTo>
                    <a:pt x="13980" y="826837"/>
                  </a:lnTo>
                  <a:lnTo>
                    <a:pt x="24580" y="871089"/>
                  </a:lnTo>
                  <a:lnTo>
                    <a:pt x="37980" y="914182"/>
                  </a:lnTo>
                  <a:lnTo>
                    <a:pt x="54077" y="956012"/>
                  </a:lnTo>
                  <a:lnTo>
                    <a:pt x="72768" y="996478"/>
                  </a:lnTo>
                  <a:lnTo>
                    <a:pt x="93951" y="1035477"/>
                  </a:lnTo>
                  <a:lnTo>
                    <a:pt x="117523" y="1072906"/>
                  </a:lnTo>
                  <a:lnTo>
                    <a:pt x="143382" y="1108664"/>
                  </a:lnTo>
                  <a:lnTo>
                    <a:pt x="171426" y="1142647"/>
                  </a:lnTo>
                  <a:lnTo>
                    <a:pt x="201552" y="1174753"/>
                  </a:lnTo>
                  <a:lnTo>
                    <a:pt x="233657" y="1204879"/>
                  </a:lnTo>
                  <a:lnTo>
                    <a:pt x="267639" y="1232924"/>
                  </a:lnTo>
                  <a:lnTo>
                    <a:pt x="303396" y="1258784"/>
                  </a:lnTo>
                  <a:lnTo>
                    <a:pt x="340824" y="1282357"/>
                  </a:lnTo>
                  <a:lnTo>
                    <a:pt x="379822" y="1303540"/>
                  </a:lnTo>
                  <a:lnTo>
                    <a:pt x="420288" y="1322232"/>
                  </a:lnTo>
                  <a:lnTo>
                    <a:pt x="462118" y="1338329"/>
                  </a:lnTo>
                  <a:lnTo>
                    <a:pt x="505210" y="1351729"/>
                  </a:lnTo>
                  <a:lnTo>
                    <a:pt x="549461" y="1362330"/>
                  </a:lnTo>
                  <a:lnTo>
                    <a:pt x="594770" y="1370029"/>
                  </a:lnTo>
                  <a:lnTo>
                    <a:pt x="641033" y="1374724"/>
                  </a:lnTo>
                  <a:lnTo>
                    <a:pt x="688149" y="1376311"/>
                  </a:lnTo>
                  <a:lnTo>
                    <a:pt x="735265" y="1374724"/>
                  </a:lnTo>
                  <a:lnTo>
                    <a:pt x="781528" y="1370029"/>
                  </a:lnTo>
                  <a:lnTo>
                    <a:pt x="826837" y="1362330"/>
                  </a:lnTo>
                  <a:lnTo>
                    <a:pt x="871089" y="1351729"/>
                  </a:lnTo>
                  <a:lnTo>
                    <a:pt x="914182" y="1338329"/>
                  </a:lnTo>
                  <a:lnTo>
                    <a:pt x="956012" y="1322232"/>
                  </a:lnTo>
                  <a:lnTo>
                    <a:pt x="996478" y="1303540"/>
                  </a:lnTo>
                  <a:lnTo>
                    <a:pt x="1035477" y="1282357"/>
                  </a:lnTo>
                  <a:lnTo>
                    <a:pt x="1072906" y="1258784"/>
                  </a:lnTo>
                  <a:lnTo>
                    <a:pt x="1108664" y="1232924"/>
                  </a:lnTo>
                  <a:lnTo>
                    <a:pt x="1142647" y="1204879"/>
                  </a:lnTo>
                  <a:lnTo>
                    <a:pt x="1174753" y="1174753"/>
                  </a:lnTo>
                  <a:lnTo>
                    <a:pt x="1204879" y="1142647"/>
                  </a:lnTo>
                  <a:lnTo>
                    <a:pt x="1232924" y="1108664"/>
                  </a:lnTo>
                  <a:lnTo>
                    <a:pt x="1258784" y="1072906"/>
                  </a:lnTo>
                  <a:lnTo>
                    <a:pt x="1282357" y="1035477"/>
                  </a:lnTo>
                  <a:lnTo>
                    <a:pt x="1303540" y="996478"/>
                  </a:lnTo>
                  <a:lnTo>
                    <a:pt x="1322232" y="956012"/>
                  </a:lnTo>
                  <a:lnTo>
                    <a:pt x="1338329" y="914182"/>
                  </a:lnTo>
                  <a:lnTo>
                    <a:pt x="1351729" y="871089"/>
                  </a:lnTo>
                  <a:lnTo>
                    <a:pt x="1362330" y="826837"/>
                  </a:lnTo>
                  <a:lnTo>
                    <a:pt x="1370029" y="781528"/>
                  </a:lnTo>
                  <a:lnTo>
                    <a:pt x="1374724" y="735265"/>
                  </a:lnTo>
                  <a:lnTo>
                    <a:pt x="1376311" y="688149"/>
                  </a:lnTo>
                  <a:lnTo>
                    <a:pt x="1374724" y="641035"/>
                  </a:lnTo>
                  <a:lnTo>
                    <a:pt x="1370029" y="594773"/>
                  </a:lnTo>
                  <a:lnTo>
                    <a:pt x="1362330" y="549465"/>
                  </a:lnTo>
                  <a:lnTo>
                    <a:pt x="1351729" y="505214"/>
                  </a:lnTo>
                  <a:lnTo>
                    <a:pt x="1338329" y="462123"/>
                  </a:lnTo>
                  <a:lnTo>
                    <a:pt x="1322232" y="420293"/>
                  </a:lnTo>
                  <a:lnTo>
                    <a:pt x="1303540" y="379828"/>
                  </a:lnTo>
                  <a:lnTo>
                    <a:pt x="1282357" y="340830"/>
                  </a:lnTo>
                  <a:lnTo>
                    <a:pt x="1258784" y="303401"/>
                  </a:lnTo>
                  <a:lnTo>
                    <a:pt x="1232924" y="267644"/>
                  </a:lnTo>
                  <a:lnTo>
                    <a:pt x="1204879" y="233662"/>
                  </a:lnTo>
                  <a:lnTo>
                    <a:pt x="1174753" y="201556"/>
                  </a:lnTo>
                  <a:lnTo>
                    <a:pt x="1142647" y="171430"/>
                  </a:lnTo>
                  <a:lnTo>
                    <a:pt x="1108664" y="143386"/>
                  </a:lnTo>
                  <a:lnTo>
                    <a:pt x="1072906" y="117526"/>
                  </a:lnTo>
                  <a:lnTo>
                    <a:pt x="1035477" y="93954"/>
                  </a:lnTo>
                  <a:lnTo>
                    <a:pt x="996478" y="72770"/>
                  </a:lnTo>
                  <a:lnTo>
                    <a:pt x="956012" y="54079"/>
                  </a:lnTo>
                  <a:lnTo>
                    <a:pt x="914182" y="37982"/>
                  </a:lnTo>
                  <a:lnTo>
                    <a:pt x="871089" y="24581"/>
                  </a:lnTo>
                  <a:lnTo>
                    <a:pt x="826837" y="13981"/>
                  </a:lnTo>
                  <a:lnTo>
                    <a:pt x="781528" y="6282"/>
                  </a:lnTo>
                  <a:lnTo>
                    <a:pt x="735265" y="1587"/>
                  </a:lnTo>
                  <a:lnTo>
                    <a:pt x="688149" y="0"/>
                  </a:lnTo>
                  <a:close/>
                </a:path>
              </a:pathLst>
            </a:custGeom>
            <a:solidFill>
              <a:srgbClr val="7DA2A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7890" y="4382236"/>
              <a:ext cx="3932554" cy="5520690"/>
            </a:xfrm>
            <a:custGeom>
              <a:avLst/>
              <a:gdLst/>
              <a:ahLst/>
              <a:cxnLst/>
              <a:rect l="l" t="t" r="r" b="b"/>
              <a:pathLst>
                <a:path w="3932554" h="5520690">
                  <a:moveTo>
                    <a:pt x="0" y="5469861"/>
                  </a:moveTo>
                  <a:lnTo>
                    <a:pt x="0" y="512522"/>
                  </a:lnTo>
                  <a:lnTo>
                    <a:pt x="3616" y="491331"/>
                  </a:lnTo>
                  <a:lnTo>
                    <a:pt x="29227" y="458901"/>
                  </a:lnTo>
                  <a:lnTo>
                    <a:pt x="1917211" y="5752"/>
                  </a:lnTo>
                  <a:lnTo>
                    <a:pt x="1966229" y="0"/>
                  </a:lnTo>
                  <a:lnTo>
                    <a:pt x="1990863" y="1438"/>
                  </a:lnTo>
                  <a:lnTo>
                    <a:pt x="3883445" y="450472"/>
                  </a:lnTo>
                  <a:lnTo>
                    <a:pt x="3918729" y="472989"/>
                  </a:lnTo>
                  <a:lnTo>
                    <a:pt x="3932462" y="512522"/>
                  </a:lnTo>
                  <a:lnTo>
                    <a:pt x="3932462" y="5469861"/>
                  </a:lnTo>
                  <a:lnTo>
                    <a:pt x="3917703" y="5505487"/>
                  </a:lnTo>
                  <a:lnTo>
                    <a:pt x="3882077" y="5520245"/>
                  </a:lnTo>
                  <a:lnTo>
                    <a:pt x="50380" y="5520245"/>
                  </a:lnTo>
                  <a:lnTo>
                    <a:pt x="14750" y="5505487"/>
                  </a:lnTo>
                  <a:lnTo>
                    <a:pt x="0" y="5469861"/>
                  </a:lnTo>
                  <a:close/>
                </a:path>
              </a:pathLst>
            </a:custGeom>
            <a:ln w="95250">
              <a:solidFill>
                <a:srgbClr val="7DA2A9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3370" y="3580180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59" h="1038860">
                  <a:moveTo>
                    <a:pt x="519404" y="0"/>
                  </a:moveTo>
                  <a:lnTo>
                    <a:pt x="472128" y="2122"/>
                  </a:lnTo>
                  <a:lnTo>
                    <a:pt x="426042" y="8368"/>
                  </a:lnTo>
                  <a:lnTo>
                    <a:pt x="381327" y="18553"/>
                  </a:lnTo>
                  <a:lnTo>
                    <a:pt x="338169" y="32494"/>
                  </a:lnTo>
                  <a:lnTo>
                    <a:pt x="296749" y="50008"/>
                  </a:lnTo>
                  <a:lnTo>
                    <a:pt x="257253" y="70912"/>
                  </a:lnTo>
                  <a:lnTo>
                    <a:pt x="219862" y="95021"/>
                  </a:lnTo>
                  <a:lnTo>
                    <a:pt x="184760" y="122154"/>
                  </a:lnTo>
                  <a:lnTo>
                    <a:pt x="152131" y="152126"/>
                  </a:lnTo>
                  <a:lnTo>
                    <a:pt x="122158" y="184755"/>
                  </a:lnTo>
                  <a:lnTo>
                    <a:pt x="95025" y="219856"/>
                  </a:lnTo>
                  <a:lnTo>
                    <a:pt x="70914" y="257247"/>
                  </a:lnTo>
                  <a:lnTo>
                    <a:pt x="50010" y="296744"/>
                  </a:lnTo>
                  <a:lnTo>
                    <a:pt x="32495" y="338164"/>
                  </a:lnTo>
                  <a:lnTo>
                    <a:pt x="18553" y="381323"/>
                  </a:lnTo>
                  <a:lnTo>
                    <a:pt x="8368" y="426038"/>
                  </a:lnTo>
                  <a:lnTo>
                    <a:pt x="2122" y="472126"/>
                  </a:lnTo>
                  <a:lnTo>
                    <a:pt x="0" y="519404"/>
                  </a:lnTo>
                  <a:lnTo>
                    <a:pt x="2122" y="566680"/>
                  </a:lnTo>
                  <a:lnTo>
                    <a:pt x="8368" y="612766"/>
                  </a:lnTo>
                  <a:lnTo>
                    <a:pt x="18553" y="657480"/>
                  </a:lnTo>
                  <a:lnTo>
                    <a:pt x="32495" y="700638"/>
                  </a:lnTo>
                  <a:lnTo>
                    <a:pt x="50010" y="742056"/>
                  </a:lnTo>
                  <a:lnTo>
                    <a:pt x="70914" y="781552"/>
                  </a:lnTo>
                  <a:lnTo>
                    <a:pt x="95025" y="818942"/>
                  </a:lnTo>
                  <a:lnTo>
                    <a:pt x="122158" y="854043"/>
                  </a:lnTo>
                  <a:lnTo>
                    <a:pt x="152131" y="886671"/>
                  </a:lnTo>
                  <a:lnTo>
                    <a:pt x="184760" y="916642"/>
                  </a:lnTo>
                  <a:lnTo>
                    <a:pt x="219862" y="943775"/>
                  </a:lnTo>
                  <a:lnTo>
                    <a:pt x="257253" y="967884"/>
                  </a:lnTo>
                  <a:lnTo>
                    <a:pt x="296749" y="988788"/>
                  </a:lnTo>
                  <a:lnTo>
                    <a:pt x="338169" y="1006302"/>
                  </a:lnTo>
                  <a:lnTo>
                    <a:pt x="381327" y="1020243"/>
                  </a:lnTo>
                  <a:lnTo>
                    <a:pt x="426042" y="1030428"/>
                  </a:lnTo>
                  <a:lnTo>
                    <a:pt x="472128" y="1036673"/>
                  </a:lnTo>
                  <a:lnTo>
                    <a:pt x="519404" y="1038796"/>
                  </a:lnTo>
                  <a:lnTo>
                    <a:pt x="566680" y="1036673"/>
                  </a:lnTo>
                  <a:lnTo>
                    <a:pt x="612767" y="1030428"/>
                  </a:lnTo>
                  <a:lnTo>
                    <a:pt x="657481" y="1020243"/>
                  </a:lnTo>
                  <a:lnTo>
                    <a:pt x="700639" y="1006302"/>
                  </a:lnTo>
                  <a:lnTo>
                    <a:pt x="742059" y="988788"/>
                  </a:lnTo>
                  <a:lnTo>
                    <a:pt x="781556" y="967884"/>
                  </a:lnTo>
                  <a:lnTo>
                    <a:pt x="818947" y="943775"/>
                  </a:lnTo>
                  <a:lnTo>
                    <a:pt x="854048" y="916642"/>
                  </a:lnTo>
                  <a:lnTo>
                    <a:pt x="886677" y="886671"/>
                  </a:lnTo>
                  <a:lnTo>
                    <a:pt x="916650" y="854043"/>
                  </a:lnTo>
                  <a:lnTo>
                    <a:pt x="943783" y="818942"/>
                  </a:lnTo>
                  <a:lnTo>
                    <a:pt x="967894" y="781552"/>
                  </a:lnTo>
                  <a:lnTo>
                    <a:pt x="988798" y="742056"/>
                  </a:lnTo>
                  <a:lnTo>
                    <a:pt x="1006313" y="700638"/>
                  </a:lnTo>
                  <a:lnTo>
                    <a:pt x="1020255" y="657480"/>
                  </a:lnTo>
                  <a:lnTo>
                    <a:pt x="1030440" y="612766"/>
                  </a:lnTo>
                  <a:lnTo>
                    <a:pt x="1036686" y="566680"/>
                  </a:lnTo>
                  <a:lnTo>
                    <a:pt x="1038809" y="519404"/>
                  </a:lnTo>
                  <a:lnTo>
                    <a:pt x="1036686" y="472126"/>
                  </a:lnTo>
                  <a:lnTo>
                    <a:pt x="1030440" y="426038"/>
                  </a:lnTo>
                  <a:lnTo>
                    <a:pt x="1020255" y="381323"/>
                  </a:lnTo>
                  <a:lnTo>
                    <a:pt x="1006313" y="338164"/>
                  </a:lnTo>
                  <a:lnTo>
                    <a:pt x="988798" y="296744"/>
                  </a:lnTo>
                  <a:lnTo>
                    <a:pt x="967894" y="257247"/>
                  </a:lnTo>
                  <a:lnTo>
                    <a:pt x="943783" y="219856"/>
                  </a:lnTo>
                  <a:lnTo>
                    <a:pt x="916650" y="184755"/>
                  </a:lnTo>
                  <a:lnTo>
                    <a:pt x="886677" y="152126"/>
                  </a:lnTo>
                  <a:lnTo>
                    <a:pt x="854048" y="122154"/>
                  </a:lnTo>
                  <a:lnTo>
                    <a:pt x="818947" y="95021"/>
                  </a:lnTo>
                  <a:lnTo>
                    <a:pt x="781556" y="70912"/>
                  </a:lnTo>
                  <a:lnTo>
                    <a:pt x="742059" y="50008"/>
                  </a:lnTo>
                  <a:lnTo>
                    <a:pt x="700639" y="32494"/>
                  </a:lnTo>
                  <a:lnTo>
                    <a:pt x="657481" y="18553"/>
                  </a:lnTo>
                  <a:lnTo>
                    <a:pt x="612767" y="8368"/>
                  </a:lnTo>
                  <a:lnTo>
                    <a:pt x="566680" y="2122"/>
                  </a:lnTo>
                  <a:lnTo>
                    <a:pt x="51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46913" y="4646307"/>
              <a:ext cx="831850" cy="370840"/>
            </a:xfrm>
            <a:custGeom>
              <a:avLst/>
              <a:gdLst/>
              <a:ahLst/>
              <a:cxnLst/>
              <a:rect l="l" t="t" r="r" b="b"/>
              <a:pathLst>
                <a:path w="831850" h="370839">
                  <a:moveTo>
                    <a:pt x="831723" y="0"/>
                  </a:moveTo>
                  <a:lnTo>
                    <a:pt x="0" y="0"/>
                  </a:lnTo>
                  <a:lnTo>
                    <a:pt x="415861" y="370687"/>
                  </a:lnTo>
                  <a:lnTo>
                    <a:pt x="831723" y="0"/>
                  </a:lnTo>
                  <a:close/>
                </a:path>
              </a:pathLst>
            </a:custGeom>
            <a:solidFill>
              <a:srgbClr val="7DA2A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4055" y="3791711"/>
              <a:ext cx="637031" cy="61569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16680" y="3360590"/>
            <a:ext cx="2085763" cy="294826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73822" marR="258246" indent="-217181">
              <a:lnSpc>
                <a:spcPct val="118300"/>
              </a:lnSpc>
              <a:spcBef>
                <a:spcPts val="67"/>
              </a:spcBef>
            </a:pPr>
            <a:r>
              <a:rPr sz="1600" b="1" spc="-100" dirty="0">
                <a:solidFill>
                  <a:srgbClr val="3C3C50"/>
                </a:solidFill>
                <a:latin typeface="Tahoma"/>
                <a:cs typeface="Tahoma"/>
              </a:rPr>
              <a:t>Fleksibiltas</a:t>
            </a:r>
            <a:r>
              <a:rPr sz="1600" b="1" spc="-67" dirty="0">
                <a:solidFill>
                  <a:srgbClr val="3C3C50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3C3C50"/>
                </a:solidFill>
                <a:latin typeface="Tahoma"/>
                <a:cs typeface="Tahoma"/>
              </a:rPr>
              <a:t>Proses </a:t>
            </a:r>
            <a:r>
              <a:rPr sz="1600" b="1" spc="-73" dirty="0">
                <a:solidFill>
                  <a:srgbClr val="3C3C50"/>
                </a:solidFill>
                <a:latin typeface="Tahoma"/>
                <a:cs typeface="Tahoma"/>
              </a:rPr>
              <a:t>Pembelajaran</a:t>
            </a:r>
            <a:endParaRPr sz="1600">
              <a:latin typeface="Tahoma"/>
              <a:cs typeface="Tahoma"/>
            </a:endParaRPr>
          </a:p>
          <a:p>
            <a:pPr marL="159181" marR="240465" indent="-151138">
              <a:lnSpc>
                <a:spcPct val="115199"/>
              </a:lnSpc>
              <a:spcBef>
                <a:spcPts val="1193"/>
              </a:spcBef>
              <a:buFont typeface="Arial"/>
              <a:buChar char="•"/>
              <a:tabLst>
                <a:tab pos="159181" algn="l"/>
              </a:tabLst>
            </a:pPr>
            <a:r>
              <a:rPr sz="1400" spc="-17" dirty="0">
                <a:solidFill>
                  <a:srgbClr val="5F6075"/>
                </a:solidFill>
                <a:latin typeface="Tahoma"/>
                <a:cs typeface="Tahoma"/>
              </a:rPr>
              <a:t>Pembelajaran</a:t>
            </a:r>
            <a:r>
              <a:rPr sz="1400" spc="-5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5F6075"/>
                </a:solidFill>
                <a:latin typeface="Tahoma"/>
                <a:cs typeface="Tahoma"/>
              </a:rPr>
              <a:t>tatap </a:t>
            </a:r>
            <a:r>
              <a:rPr sz="1400" spc="-43" dirty="0">
                <a:solidFill>
                  <a:srgbClr val="5F6075"/>
                </a:solidFill>
                <a:latin typeface="Tahoma"/>
                <a:cs typeface="Tahoma"/>
              </a:rPr>
              <a:t>muka,</a:t>
            </a:r>
            <a:r>
              <a:rPr sz="1400" spc="-6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37" dirty="0">
                <a:solidFill>
                  <a:srgbClr val="5F6075"/>
                </a:solidFill>
                <a:latin typeface="Tahoma"/>
                <a:cs typeface="Tahoma"/>
              </a:rPr>
              <a:t>jarak</a:t>
            </a:r>
            <a:r>
              <a:rPr sz="1400" spc="-5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53" dirty="0">
                <a:solidFill>
                  <a:srgbClr val="5F6075"/>
                </a:solidFill>
                <a:latin typeface="Tahoma"/>
                <a:cs typeface="Tahoma"/>
              </a:rPr>
              <a:t>jauh,</a:t>
            </a:r>
            <a:r>
              <a:rPr sz="1400" spc="-6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5F6075"/>
                </a:solidFill>
                <a:latin typeface="Tahoma"/>
                <a:cs typeface="Tahoma"/>
              </a:rPr>
              <a:t>atau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kombinasi.</a:t>
            </a:r>
            <a:endParaRPr sz="1400">
              <a:latin typeface="Tahoma"/>
              <a:cs typeface="Tahoma"/>
            </a:endParaRPr>
          </a:p>
          <a:p>
            <a:pPr marL="159181" marR="98642" indent="-151138">
              <a:lnSpc>
                <a:spcPct val="114799"/>
              </a:lnSpc>
              <a:spcBef>
                <a:spcPts val="7"/>
              </a:spcBef>
              <a:buFont typeface="Arial"/>
              <a:buChar char="•"/>
              <a:tabLst>
                <a:tab pos="159181" algn="l"/>
              </a:tabLst>
            </a:pP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Keleluasaan</a:t>
            </a:r>
            <a:r>
              <a:rPr sz="1400" spc="-8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mahasiswa mengikuti</a:t>
            </a:r>
            <a:r>
              <a:rPr sz="1400" spc="-5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berbagai </a:t>
            </a:r>
            <a:r>
              <a:rPr sz="1400" spc="-20" dirty="0">
                <a:solidFill>
                  <a:srgbClr val="5F6075"/>
                </a:solidFill>
                <a:latin typeface="Tahoma"/>
                <a:cs typeface="Tahoma"/>
              </a:rPr>
              <a:t>tahapan</a:t>
            </a:r>
            <a:r>
              <a:rPr sz="1400" spc="-76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kurikulum.</a:t>
            </a:r>
            <a:endParaRPr sz="1400">
              <a:latin typeface="Tahoma"/>
              <a:cs typeface="Tahoma"/>
            </a:endParaRPr>
          </a:p>
          <a:p>
            <a:pPr marL="159181" marR="3387" indent="-151138">
              <a:lnSpc>
                <a:spcPct val="115199"/>
              </a:lnSpc>
              <a:buFont typeface="Arial"/>
              <a:buChar char="•"/>
              <a:tabLst>
                <a:tab pos="159181" algn="l"/>
              </a:tabLst>
            </a:pP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Penyelesaian</a:t>
            </a:r>
            <a:r>
              <a:rPr sz="1400" spc="-11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pendidikan melalui</a:t>
            </a:r>
            <a:r>
              <a:rPr sz="1400" spc="-8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rekognisi </a:t>
            </a:r>
            <a:r>
              <a:rPr sz="1400" spc="-23" dirty="0">
                <a:solidFill>
                  <a:srgbClr val="5F6075"/>
                </a:solidFill>
                <a:latin typeface="Tahoma"/>
                <a:cs typeface="Tahoma"/>
              </a:rPr>
              <a:t>pembelajaran</a:t>
            </a:r>
            <a:r>
              <a:rPr sz="1400" spc="-3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lampau.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35764" y="4080934"/>
            <a:ext cx="2053167" cy="22089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59605" marR="112189" indent="-151138">
              <a:lnSpc>
                <a:spcPct val="115199"/>
              </a:lnSpc>
              <a:spcBef>
                <a:spcPts val="67"/>
              </a:spcBef>
              <a:buFont typeface="Arial"/>
              <a:buChar char="•"/>
              <a:tabLst>
                <a:tab pos="159605" algn="l"/>
              </a:tabLst>
            </a:pP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Sistem</a:t>
            </a:r>
            <a:r>
              <a:rPr sz="1400" spc="-5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kredit</a:t>
            </a:r>
            <a:r>
              <a:rPr sz="1400" spc="-5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semester (SKS).</a:t>
            </a:r>
            <a:endParaRPr sz="1400">
              <a:latin typeface="Tahoma"/>
              <a:cs typeface="Tahoma"/>
            </a:endParaRPr>
          </a:p>
          <a:p>
            <a:pPr marL="159605" marR="32598" indent="-151138">
              <a:lnSpc>
                <a:spcPct val="115199"/>
              </a:lnSpc>
              <a:buFont typeface="Arial"/>
              <a:buChar char="•"/>
              <a:tabLst>
                <a:tab pos="159605" algn="l"/>
              </a:tabLst>
            </a:pPr>
            <a:r>
              <a:rPr sz="1400" spc="37" dirty="0">
                <a:solidFill>
                  <a:srgbClr val="5F6075"/>
                </a:solidFill>
                <a:latin typeface="Tahoma"/>
                <a:cs typeface="Tahoma"/>
              </a:rPr>
              <a:t>1</a:t>
            </a:r>
            <a:r>
              <a:rPr sz="1400" spc="-7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SKS</a:t>
            </a:r>
            <a:r>
              <a:rPr sz="1400" spc="-7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17" dirty="0">
                <a:solidFill>
                  <a:srgbClr val="5F6075"/>
                </a:solidFill>
                <a:latin typeface="Tahoma"/>
                <a:cs typeface="Tahoma"/>
              </a:rPr>
              <a:t>setara</a:t>
            </a:r>
            <a:r>
              <a:rPr sz="1400" spc="-7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33" dirty="0">
                <a:solidFill>
                  <a:srgbClr val="5F6075"/>
                </a:solidFill>
                <a:latin typeface="Tahoma"/>
                <a:cs typeface="Tahoma"/>
              </a:rPr>
              <a:t>45</a:t>
            </a:r>
            <a:r>
              <a:rPr sz="1400" spc="-7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5F6075"/>
                </a:solidFill>
                <a:latin typeface="Tahoma"/>
                <a:cs typeface="Tahoma"/>
              </a:rPr>
              <a:t>jam</a:t>
            </a:r>
            <a:r>
              <a:rPr sz="1400" spc="-7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17" dirty="0">
                <a:solidFill>
                  <a:srgbClr val="5F6075"/>
                </a:solidFill>
                <a:latin typeface="Tahoma"/>
                <a:cs typeface="Tahoma"/>
              </a:rPr>
              <a:t>per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semester.</a:t>
            </a:r>
            <a:endParaRPr sz="1400">
              <a:latin typeface="Tahoma"/>
              <a:cs typeface="Tahoma"/>
            </a:endParaRPr>
          </a:p>
          <a:p>
            <a:pPr marL="159605" marR="102875" indent="-151138">
              <a:lnSpc>
                <a:spcPct val="114300"/>
              </a:lnSpc>
              <a:spcBef>
                <a:spcPts val="17"/>
              </a:spcBef>
              <a:buFont typeface="Arial"/>
              <a:buChar char="•"/>
              <a:tabLst>
                <a:tab pos="159605" algn="l"/>
              </a:tabLst>
            </a:pP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Dapat</a:t>
            </a:r>
            <a:r>
              <a:rPr sz="1400" spc="-6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dilakukan</a:t>
            </a:r>
            <a:r>
              <a:rPr sz="1400" spc="-6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di</a:t>
            </a:r>
            <a:r>
              <a:rPr sz="1400" spc="-6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13" dirty="0">
                <a:solidFill>
                  <a:srgbClr val="5F6075"/>
                </a:solidFill>
                <a:latin typeface="Tahoma"/>
                <a:cs typeface="Tahoma"/>
              </a:rPr>
              <a:t>luar </a:t>
            </a:r>
            <a:r>
              <a:rPr sz="1400" spc="-17" dirty="0">
                <a:solidFill>
                  <a:srgbClr val="5F6075"/>
                </a:solidFill>
                <a:latin typeface="Tahoma"/>
                <a:cs typeface="Tahoma"/>
              </a:rPr>
              <a:t>program</a:t>
            </a:r>
            <a:r>
              <a:rPr sz="1400" spc="-76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studi.</a:t>
            </a:r>
            <a:endParaRPr sz="1400">
              <a:latin typeface="Tahoma"/>
              <a:cs typeface="Tahoma"/>
            </a:endParaRPr>
          </a:p>
          <a:p>
            <a:pPr marL="159605" marR="3387" indent="-151138">
              <a:lnSpc>
                <a:spcPct val="115199"/>
              </a:lnSpc>
              <a:buFont typeface="Arial"/>
              <a:buChar char="•"/>
              <a:tabLst>
                <a:tab pos="159605" algn="l"/>
              </a:tabLst>
            </a:pP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Masa</a:t>
            </a:r>
            <a:r>
              <a:rPr sz="1400" spc="-43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5F6075"/>
                </a:solidFill>
                <a:latin typeface="Tahoma"/>
                <a:cs typeface="Tahoma"/>
              </a:rPr>
              <a:t>tempuh</a:t>
            </a:r>
            <a:r>
              <a:rPr sz="1400" spc="-37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kurikulum bervariasi</a:t>
            </a:r>
            <a:r>
              <a:rPr sz="1400" spc="-90" dirty="0">
                <a:solidFill>
                  <a:srgbClr val="5F6075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5F6075"/>
                </a:solidFill>
                <a:latin typeface="Tahoma"/>
                <a:cs typeface="Tahoma"/>
              </a:rPr>
              <a:t>sesuai jenjang.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5534" y="3405294"/>
            <a:ext cx="126661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110" dirty="0">
                <a:solidFill>
                  <a:srgbClr val="3C3C50"/>
                </a:solidFill>
                <a:latin typeface="Tahoma"/>
                <a:cs typeface="Tahoma"/>
              </a:rPr>
              <a:t>Beban</a:t>
            </a:r>
            <a:r>
              <a:rPr sz="1600" b="1" spc="-63" dirty="0">
                <a:solidFill>
                  <a:srgbClr val="3C3C50"/>
                </a:solidFill>
                <a:latin typeface="Tahoma"/>
                <a:cs typeface="Tahoma"/>
              </a:rPr>
              <a:t> </a:t>
            </a:r>
            <a:r>
              <a:rPr sz="1600" b="1" spc="-113" dirty="0">
                <a:solidFill>
                  <a:srgbClr val="3C3C50"/>
                </a:solidFill>
                <a:latin typeface="Tahoma"/>
                <a:cs typeface="Tahoma"/>
              </a:rPr>
              <a:t>Belajar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54911"/>
            <a:ext cx="12123420" cy="3930227"/>
          </a:xfrm>
          <a:custGeom>
            <a:avLst/>
            <a:gdLst/>
            <a:ahLst/>
            <a:cxnLst/>
            <a:rect l="l" t="t" r="r" b="b"/>
            <a:pathLst>
              <a:path w="18185130" h="5895340">
                <a:moveTo>
                  <a:pt x="18185004" y="0"/>
                </a:moveTo>
                <a:lnTo>
                  <a:pt x="0" y="0"/>
                </a:lnTo>
                <a:lnTo>
                  <a:pt x="0" y="5894832"/>
                </a:lnTo>
                <a:lnTo>
                  <a:pt x="18185004" y="5894832"/>
                </a:lnTo>
                <a:lnTo>
                  <a:pt x="18185004" y="0"/>
                </a:lnTo>
                <a:close/>
              </a:path>
            </a:pathLst>
          </a:custGeom>
          <a:solidFill>
            <a:srgbClr val="E1EDF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685801" y="3448050"/>
            <a:ext cx="3373543" cy="444077"/>
          </a:xfrm>
          <a:custGeom>
            <a:avLst/>
            <a:gdLst/>
            <a:ahLst/>
            <a:cxnLst/>
            <a:rect l="l" t="t" r="r" b="b"/>
            <a:pathLst>
              <a:path w="5060315" h="666114">
                <a:moveTo>
                  <a:pt x="4763922" y="0"/>
                </a:moveTo>
                <a:lnTo>
                  <a:pt x="296265" y="0"/>
                </a:lnTo>
                <a:lnTo>
                  <a:pt x="249638" y="3691"/>
                </a:lnTo>
                <a:lnTo>
                  <a:pt x="204580" y="14544"/>
                </a:lnTo>
                <a:lnTo>
                  <a:pt x="161887" y="32229"/>
                </a:lnTo>
                <a:lnTo>
                  <a:pt x="122352" y="56418"/>
                </a:lnTo>
                <a:lnTo>
                  <a:pt x="86774" y="86779"/>
                </a:lnTo>
                <a:lnTo>
                  <a:pt x="56414" y="122353"/>
                </a:lnTo>
                <a:lnTo>
                  <a:pt x="32227" y="161886"/>
                </a:lnTo>
                <a:lnTo>
                  <a:pt x="14543" y="204580"/>
                </a:lnTo>
                <a:lnTo>
                  <a:pt x="3690" y="249639"/>
                </a:lnTo>
                <a:lnTo>
                  <a:pt x="0" y="296265"/>
                </a:lnTo>
                <a:lnTo>
                  <a:pt x="0" y="369430"/>
                </a:lnTo>
                <a:lnTo>
                  <a:pt x="3690" y="416061"/>
                </a:lnTo>
                <a:lnTo>
                  <a:pt x="14543" y="461121"/>
                </a:lnTo>
                <a:lnTo>
                  <a:pt x="32227" y="503816"/>
                </a:lnTo>
                <a:lnTo>
                  <a:pt x="56414" y="543349"/>
                </a:lnTo>
                <a:lnTo>
                  <a:pt x="86774" y="578929"/>
                </a:lnTo>
                <a:lnTo>
                  <a:pt x="122352" y="609289"/>
                </a:lnTo>
                <a:lnTo>
                  <a:pt x="161887" y="633474"/>
                </a:lnTo>
                <a:lnTo>
                  <a:pt x="204580" y="651156"/>
                </a:lnTo>
                <a:lnTo>
                  <a:pt x="249638" y="662006"/>
                </a:lnTo>
                <a:lnTo>
                  <a:pt x="296265" y="665695"/>
                </a:lnTo>
                <a:lnTo>
                  <a:pt x="4763922" y="665695"/>
                </a:lnTo>
                <a:lnTo>
                  <a:pt x="4810547" y="662006"/>
                </a:lnTo>
                <a:lnTo>
                  <a:pt x="4855604" y="651156"/>
                </a:lnTo>
                <a:lnTo>
                  <a:pt x="4898296" y="633474"/>
                </a:lnTo>
                <a:lnTo>
                  <a:pt x="4937829" y="609289"/>
                </a:lnTo>
                <a:lnTo>
                  <a:pt x="4973408" y="578929"/>
                </a:lnTo>
                <a:lnTo>
                  <a:pt x="5003769" y="543349"/>
                </a:lnTo>
                <a:lnTo>
                  <a:pt x="5027958" y="503816"/>
                </a:lnTo>
                <a:lnTo>
                  <a:pt x="5045643" y="461121"/>
                </a:lnTo>
                <a:lnTo>
                  <a:pt x="5056496" y="416061"/>
                </a:lnTo>
                <a:lnTo>
                  <a:pt x="5060188" y="369430"/>
                </a:lnTo>
                <a:lnTo>
                  <a:pt x="5060188" y="296265"/>
                </a:lnTo>
                <a:lnTo>
                  <a:pt x="5056310" y="248208"/>
                </a:lnTo>
                <a:lnTo>
                  <a:pt x="5045083" y="202621"/>
                </a:lnTo>
                <a:lnTo>
                  <a:pt x="5027117" y="160112"/>
                </a:lnTo>
                <a:lnTo>
                  <a:pt x="5003023" y="121293"/>
                </a:lnTo>
                <a:lnTo>
                  <a:pt x="4973410" y="86772"/>
                </a:lnTo>
                <a:lnTo>
                  <a:pt x="4938889" y="57160"/>
                </a:lnTo>
                <a:lnTo>
                  <a:pt x="4900069" y="33067"/>
                </a:lnTo>
                <a:lnTo>
                  <a:pt x="4857561" y="15103"/>
                </a:lnTo>
                <a:lnTo>
                  <a:pt x="4811976" y="3877"/>
                </a:lnTo>
                <a:lnTo>
                  <a:pt x="4763922" y="0"/>
                </a:lnTo>
                <a:close/>
              </a:path>
            </a:pathLst>
          </a:custGeom>
          <a:solidFill>
            <a:srgbClr val="5188C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409271" y="2263047"/>
            <a:ext cx="3373543" cy="444077"/>
          </a:xfrm>
          <a:custGeom>
            <a:avLst/>
            <a:gdLst/>
            <a:ahLst/>
            <a:cxnLst/>
            <a:rect l="l" t="t" r="r" b="b"/>
            <a:pathLst>
              <a:path w="5060315" h="666114">
                <a:moveTo>
                  <a:pt x="4763922" y="0"/>
                </a:moveTo>
                <a:lnTo>
                  <a:pt x="296265" y="0"/>
                </a:lnTo>
                <a:lnTo>
                  <a:pt x="249639" y="3691"/>
                </a:lnTo>
                <a:lnTo>
                  <a:pt x="204580" y="14544"/>
                </a:lnTo>
                <a:lnTo>
                  <a:pt x="161886" y="32229"/>
                </a:lnTo>
                <a:lnTo>
                  <a:pt x="122353" y="56418"/>
                </a:lnTo>
                <a:lnTo>
                  <a:pt x="86779" y="86779"/>
                </a:lnTo>
                <a:lnTo>
                  <a:pt x="56418" y="122353"/>
                </a:lnTo>
                <a:lnTo>
                  <a:pt x="32229" y="161886"/>
                </a:lnTo>
                <a:lnTo>
                  <a:pt x="14544" y="204580"/>
                </a:lnTo>
                <a:lnTo>
                  <a:pt x="3691" y="249639"/>
                </a:lnTo>
                <a:lnTo>
                  <a:pt x="0" y="296265"/>
                </a:lnTo>
                <a:lnTo>
                  <a:pt x="0" y="369430"/>
                </a:lnTo>
                <a:lnTo>
                  <a:pt x="3691" y="416061"/>
                </a:lnTo>
                <a:lnTo>
                  <a:pt x="14544" y="461121"/>
                </a:lnTo>
                <a:lnTo>
                  <a:pt x="32229" y="503816"/>
                </a:lnTo>
                <a:lnTo>
                  <a:pt x="56418" y="543349"/>
                </a:lnTo>
                <a:lnTo>
                  <a:pt x="86779" y="578929"/>
                </a:lnTo>
                <a:lnTo>
                  <a:pt x="122353" y="609289"/>
                </a:lnTo>
                <a:lnTo>
                  <a:pt x="161886" y="633474"/>
                </a:lnTo>
                <a:lnTo>
                  <a:pt x="204580" y="651156"/>
                </a:lnTo>
                <a:lnTo>
                  <a:pt x="249639" y="662006"/>
                </a:lnTo>
                <a:lnTo>
                  <a:pt x="296265" y="665695"/>
                </a:lnTo>
                <a:lnTo>
                  <a:pt x="4763922" y="665695"/>
                </a:lnTo>
                <a:lnTo>
                  <a:pt x="4810547" y="662006"/>
                </a:lnTo>
                <a:lnTo>
                  <a:pt x="4855604" y="651156"/>
                </a:lnTo>
                <a:lnTo>
                  <a:pt x="4898296" y="633474"/>
                </a:lnTo>
                <a:lnTo>
                  <a:pt x="4937829" y="609289"/>
                </a:lnTo>
                <a:lnTo>
                  <a:pt x="4973408" y="578929"/>
                </a:lnTo>
                <a:lnTo>
                  <a:pt x="5003769" y="543349"/>
                </a:lnTo>
                <a:lnTo>
                  <a:pt x="5027958" y="503816"/>
                </a:lnTo>
                <a:lnTo>
                  <a:pt x="5045643" y="461121"/>
                </a:lnTo>
                <a:lnTo>
                  <a:pt x="5056496" y="416061"/>
                </a:lnTo>
                <a:lnTo>
                  <a:pt x="5060188" y="369430"/>
                </a:lnTo>
                <a:lnTo>
                  <a:pt x="5060188" y="296265"/>
                </a:lnTo>
                <a:lnTo>
                  <a:pt x="5056310" y="248208"/>
                </a:lnTo>
                <a:lnTo>
                  <a:pt x="5045084" y="202621"/>
                </a:lnTo>
                <a:lnTo>
                  <a:pt x="5027120" y="160112"/>
                </a:lnTo>
                <a:lnTo>
                  <a:pt x="5003027" y="121293"/>
                </a:lnTo>
                <a:lnTo>
                  <a:pt x="4973415" y="86772"/>
                </a:lnTo>
                <a:lnTo>
                  <a:pt x="4938894" y="57160"/>
                </a:lnTo>
                <a:lnTo>
                  <a:pt x="4900075" y="33067"/>
                </a:lnTo>
                <a:lnTo>
                  <a:pt x="4857566" y="15103"/>
                </a:lnTo>
                <a:lnTo>
                  <a:pt x="4811979" y="3877"/>
                </a:lnTo>
                <a:lnTo>
                  <a:pt x="4763922" y="0"/>
                </a:lnTo>
                <a:close/>
              </a:path>
            </a:pathLst>
          </a:custGeom>
          <a:solidFill>
            <a:srgbClr val="5188C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132741" y="3448050"/>
            <a:ext cx="3373543" cy="444077"/>
          </a:xfrm>
          <a:custGeom>
            <a:avLst/>
            <a:gdLst/>
            <a:ahLst/>
            <a:cxnLst/>
            <a:rect l="l" t="t" r="r" b="b"/>
            <a:pathLst>
              <a:path w="5060315" h="666114">
                <a:moveTo>
                  <a:pt x="4763897" y="0"/>
                </a:moveTo>
                <a:lnTo>
                  <a:pt x="296265" y="0"/>
                </a:lnTo>
                <a:lnTo>
                  <a:pt x="249639" y="3691"/>
                </a:lnTo>
                <a:lnTo>
                  <a:pt x="204580" y="14544"/>
                </a:lnTo>
                <a:lnTo>
                  <a:pt x="161886" y="32229"/>
                </a:lnTo>
                <a:lnTo>
                  <a:pt x="122353" y="56418"/>
                </a:lnTo>
                <a:lnTo>
                  <a:pt x="86779" y="86779"/>
                </a:lnTo>
                <a:lnTo>
                  <a:pt x="56418" y="122353"/>
                </a:lnTo>
                <a:lnTo>
                  <a:pt x="32229" y="161886"/>
                </a:lnTo>
                <a:lnTo>
                  <a:pt x="14544" y="204580"/>
                </a:lnTo>
                <a:lnTo>
                  <a:pt x="3691" y="249639"/>
                </a:lnTo>
                <a:lnTo>
                  <a:pt x="0" y="296265"/>
                </a:lnTo>
                <a:lnTo>
                  <a:pt x="0" y="369430"/>
                </a:lnTo>
                <a:lnTo>
                  <a:pt x="3691" y="416061"/>
                </a:lnTo>
                <a:lnTo>
                  <a:pt x="14544" y="461121"/>
                </a:lnTo>
                <a:lnTo>
                  <a:pt x="32229" y="503816"/>
                </a:lnTo>
                <a:lnTo>
                  <a:pt x="56418" y="543349"/>
                </a:lnTo>
                <a:lnTo>
                  <a:pt x="86779" y="578929"/>
                </a:lnTo>
                <a:lnTo>
                  <a:pt x="122353" y="609289"/>
                </a:lnTo>
                <a:lnTo>
                  <a:pt x="161886" y="633474"/>
                </a:lnTo>
                <a:lnTo>
                  <a:pt x="204580" y="651156"/>
                </a:lnTo>
                <a:lnTo>
                  <a:pt x="249639" y="662006"/>
                </a:lnTo>
                <a:lnTo>
                  <a:pt x="296265" y="665695"/>
                </a:lnTo>
                <a:lnTo>
                  <a:pt x="4763897" y="665695"/>
                </a:lnTo>
                <a:lnTo>
                  <a:pt x="4810537" y="662006"/>
                </a:lnTo>
                <a:lnTo>
                  <a:pt x="4855599" y="651156"/>
                </a:lnTo>
                <a:lnTo>
                  <a:pt x="4898295" y="633474"/>
                </a:lnTo>
                <a:lnTo>
                  <a:pt x="4937840" y="609289"/>
                </a:lnTo>
                <a:lnTo>
                  <a:pt x="4973447" y="578929"/>
                </a:lnTo>
                <a:lnTo>
                  <a:pt x="5003779" y="543349"/>
                </a:lnTo>
                <a:lnTo>
                  <a:pt x="5027955" y="503816"/>
                </a:lnTo>
                <a:lnTo>
                  <a:pt x="5045638" y="461121"/>
                </a:lnTo>
                <a:lnTo>
                  <a:pt x="5056494" y="416061"/>
                </a:lnTo>
                <a:lnTo>
                  <a:pt x="5060188" y="369430"/>
                </a:lnTo>
                <a:lnTo>
                  <a:pt x="5060188" y="296265"/>
                </a:lnTo>
                <a:lnTo>
                  <a:pt x="5056311" y="248208"/>
                </a:lnTo>
                <a:lnTo>
                  <a:pt x="5045089" y="202621"/>
                </a:lnTo>
                <a:lnTo>
                  <a:pt x="5027129" y="160112"/>
                </a:lnTo>
                <a:lnTo>
                  <a:pt x="5003040" y="121293"/>
                </a:lnTo>
                <a:lnTo>
                  <a:pt x="4973431" y="86772"/>
                </a:lnTo>
                <a:lnTo>
                  <a:pt x="4938911" y="57160"/>
                </a:lnTo>
                <a:lnTo>
                  <a:pt x="4900088" y="33067"/>
                </a:lnTo>
                <a:lnTo>
                  <a:pt x="4857573" y="15103"/>
                </a:lnTo>
                <a:lnTo>
                  <a:pt x="4811972" y="3877"/>
                </a:lnTo>
                <a:lnTo>
                  <a:pt x="4763897" y="0"/>
                </a:lnTo>
                <a:close/>
              </a:path>
            </a:pathLst>
          </a:custGeom>
          <a:solidFill>
            <a:srgbClr val="5188C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85801" y="4003353"/>
            <a:ext cx="3373543" cy="1332230"/>
          </a:xfrm>
          <a:custGeom>
            <a:avLst/>
            <a:gdLst/>
            <a:ahLst/>
            <a:cxnLst/>
            <a:rect l="l" t="t" r="r" b="b"/>
            <a:pathLst>
              <a:path w="5060315" h="1998345">
                <a:moveTo>
                  <a:pt x="4949812" y="0"/>
                </a:moveTo>
                <a:lnTo>
                  <a:pt x="110371" y="0"/>
                </a:lnTo>
                <a:lnTo>
                  <a:pt x="67410" y="8673"/>
                </a:lnTo>
                <a:lnTo>
                  <a:pt x="32327" y="32326"/>
                </a:lnTo>
                <a:lnTo>
                  <a:pt x="8673" y="67406"/>
                </a:lnTo>
                <a:lnTo>
                  <a:pt x="0" y="110362"/>
                </a:lnTo>
                <a:lnTo>
                  <a:pt x="0" y="1887778"/>
                </a:lnTo>
                <a:lnTo>
                  <a:pt x="8673" y="1930742"/>
                </a:lnTo>
                <a:lnTo>
                  <a:pt x="32327" y="1965826"/>
                </a:lnTo>
                <a:lnTo>
                  <a:pt x="67410" y="1989480"/>
                </a:lnTo>
                <a:lnTo>
                  <a:pt x="110371" y="1998154"/>
                </a:lnTo>
                <a:lnTo>
                  <a:pt x="4949812" y="1998154"/>
                </a:lnTo>
                <a:lnTo>
                  <a:pt x="4992047" y="1989751"/>
                </a:lnTo>
                <a:lnTo>
                  <a:pt x="5027853" y="1965833"/>
                </a:lnTo>
                <a:lnTo>
                  <a:pt x="5051783" y="1930020"/>
                </a:lnTo>
                <a:lnTo>
                  <a:pt x="5060188" y="1887778"/>
                </a:lnTo>
                <a:lnTo>
                  <a:pt x="5060188" y="110362"/>
                </a:lnTo>
                <a:lnTo>
                  <a:pt x="5051514" y="67406"/>
                </a:lnTo>
                <a:lnTo>
                  <a:pt x="5027860" y="32326"/>
                </a:lnTo>
                <a:lnTo>
                  <a:pt x="4992776" y="8673"/>
                </a:lnTo>
                <a:lnTo>
                  <a:pt x="4949812" y="0"/>
                </a:lnTo>
                <a:close/>
              </a:path>
            </a:pathLst>
          </a:custGeom>
          <a:solidFill>
            <a:srgbClr val="3A57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409271" y="2818350"/>
            <a:ext cx="3373543" cy="1332230"/>
          </a:xfrm>
          <a:custGeom>
            <a:avLst/>
            <a:gdLst/>
            <a:ahLst/>
            <a:cxnLst/>
            <a:rect l="l" t="t" r="r" b="b"/>
            <a:pathLst>
              <a:path w="5060315" h="1998345">
                <a:moveTo>
                  <a:pt x="4949812" y="0"/>
                </a:moveTo>
                <a:lnTo>
                  <a:pt x="110375" y="0"/>
                </a:lnTo>
                <a:lnTo>
                  <a:pt x="67411" y="8673"/>
                </a:lnTo>
                <a:lnTo>
                  <a:pt x="32327" y="32326"/>
                </a:lnTo>
                <a:lnTo>
                  <a:pt x="8673" y="67406"/>
                </a:lnTo>
                <a:lnTo>
                  <a:pt x="0" y="110362"/>
                </a:lnTo>
                <a:lnTo>
                  <a:pt x="0" y="1887778"/>
                </a:lnTo>
                <a:lnTo>
                  <a:pt x="8673" y="1930742"/>
                </a:lnTo>
                <a:lnTo>
                  <a:pt x="32327" y="1965826"/>
                </a:lnTo>
                <a:lnTo>
                  <a:pt x="67411" y="1989480"/>
                </a:lnTo>
                <a:lnTo>
                  <a:pt x="110375" y="1998154"/>
                </a:lnTo>
                <a:lnTo>
                  <a:pt x="4949812" y="1998154"/>
                </a:lnTo>
                <a:lnTo>
                  <a:pt x="4992047" y="1989751"/>
                </a:lnTo>
                <a:lnTo>
                  <a:pt x="5027853" y="1965833"/>
                </a:lnTo>
                <a:lnTo>
                  <a:pt x="5051783" y="1930020"/>
                </a:lnTo>
                <a:lnTo>
                  <a:pt x="5060188" y="1887778"/>
                </a:lnTo>
                <a:lnTo>
                  <a:pt x="5060188" y="110362"/>
                </a:lnTo>
                <a:lnTo>
                  <a:pt x="5051514" y="67406"/>
                </a:lnTo>
                <a:lnTo>
                  <a:pt x="5027860" y="32326"/>
                </a:lnTo>
                <a:lnTo>
                  <a:pt x="4992776" y="8673"/>
                </a:lnTo>
                <a:lnTo>
                  <a:pt x="4949812" y="0"/>
                </a:lnTo>
                <a:close/>
              </a:path>
            </a:pathLst>
          </a:custGeom>
          <a:solidFill>
            <a:srgbClr val="3A57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8132741" y="4003353"/>
            <a:ext cx="3373543" cy="1332230"/>
          </a:xfrm>
          <a:custGeom>
            <a:avLst/>
            <a:gdLst/>
            <a:ahLst/>
            <a:cxnLst/>
            <a:rect l="l" t="t" r="r" b="b"/>
            <a:pathLst>
              <a:path w="5060315" h="1998345">
                <a:moveTo>
                  <a:pt x="4949825" y="0"/>
                </a:moveTo>
                <a:lnTo>
                  <a:pt x="110375" y="0"/>
                </a:lnTo>
                <a:lnTo>
                  <a:pt x="67411" y="8673"/>
                </a:lnTo>
                <a:lnTo>
                  <a:pt x="32327" y="32326"/>
                </a:lnTo>
                <a:lnTo>
                  <a:pt x="8673" y="67406"/>
                </a:lnTo>
                <a:lnTo>
                  <a:pt x="0" y="110362"/>
                </a:lnTo>
                <a:lnTo>
                  <a:pt x="0" y="1887778"/>
                </a:lnTo>
                <a:lnTo>
                  <a:pt x="8673" y="1930742"/>
                </a:lnTo>
                <a:lnTo>
                  <a:pt x="32327" y="1965826"/>
                </a:lnTo>
                <a:lnTo>
                  <a:pt x="67411" y="1989480"/>
                </a:lnTo>
                <a:lnTo>
                  <a:pt x="110375" y="1998154"/>
                </a:lnTo>
                <a:lnTo>
                  <a:pt x="4949825" y="1998154"/>
                </a:lnTo>
                <a:lnTo>
                  <a:pt x="4992004" y="1989751"/>
                </a:lnTo>
                <a:lnTo>
                  <a:pt x="5027803" y="1965833"/>
                </a:lnTo>
                <a:lnTo>
                  <a:pt x="5051758" y="1930020"/>
                </a:lnTo>
                <a:lnTo>
                  <a:pt x="5060188" y="1887778"/>
                </a:lnTo>
                <a:lnTo>
                  <a:pt x="5060188" y="110362"/>
                </a:lnTo>
                <a:lnTo>
                  <a:pt x="5051516" y="67406"/>
                </a:lnTo>
                <a:lnTo>
                  <a:pt x="5027866" y="32326"/>
                </a:lnTo>
                <a:lnTo>
                  <a:pt x="4992786" y="8673"/>
                </a:lnTo>
                <a:lnTo>
                  <a:pt x="4949825" y="0"/>
                </a:lnTo>
                <a:close/>
              </a:path>
            </a:pathLst>
          </a:custGeom>
          <a:solidFill>
            <a:srgbClr val="3A57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831" y="4447853"/>
            <a:ext cx="1724338" cy="172434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10434" y="414189"/>
            <a:ext cx="7044690" cy="137559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spcBef>
                <a:spcPts val="67"/>
              </a:spcBef>
            </a:pPr>
            <a:r>
              <a:rPr sz="2400" dirty="0">
                <a:solidFill>
                  <a:srgbClr val="5188CC"/>
                </a:solidFill>
                <a:latin typeface="Verdana"/>
                <a:cs typeface="Verdana"/>
              </a:rPr>
              <a:t>Standar</a:t>
            </a:r>
            <a:r>
              <a:rPr sz="2400" spc="-50" dirty="0">
                <a:solidFill>
                  <a:srgbClr val="5188CC"/>
                </a:solidFill>
                <a:latin typeface="Verdana"/>
                <a:cs typeface="Verdana"/>
              </a:rPr>
              <a:t> </a:t>
            </a:r>
            <a:r>
              <a:rPr sz="2400" spc="37" dirty="0">
                <a:solidFill>
                  <a:srgbClr val="5188CC"/>
                </a:solidFill>
                <a:latin typeface="Verdana"/>
                <a:cs typeface="Verdana"/>
              </a:rPr>
              <a:t>Penilaian</a:t>
            </a:r>
            <a:endParaRPr sz="2400">
              <a:latin typeface="Verdana"/>
              <a:cs typeface="Verdana"/>
            </a:endParaRPr>
          </a:p>
          <a:p>
            <a:pPr algn="ctr">
              <a:spcBef>
                <a:spcPts val="110"/>
              </a:spcBef>
            </a:pPr>
            <a:r>
              <a:rPr sz="3200" spc="63" dirty="0">
                <a:solidFill>
                  <a:srgbClr val="0E2F5F"/>
                </a:solidFill>
                <a:latin typeface="Verdana"/>
                <a:cs typeface="Verdana"/>
              </a:rPr>
              <a:t>Penilaian</a:t>
            </a:r>
            <a:r>
              <a:rPr sz="3200" spc="-93" dirty="0">
                <a:solidFill>
                  <a:srgbClr val="0E2F5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E2F5F"/>
                </a:solidFill>
                <a:latin typeface="Verdana"/>
                <a:cs typeface="Verdana"/>
              </a:rPr>
              <a:t>Hasil</a:t>
            </a:r>
            <a:r>
              <a:rPr sz="3200" spc="-93" dirty="0">
                <a:solidFill>
                  <a:srgbClr val="0E2F5F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E2F5F"/>
                </a:solidFill>
                <a:latin typeface="Verdana"/>
                <a:cs typeface="Verdana"/>
              </a:rPr>
              <a:t>Belajar</a:t>
            </a:r>
            <a:r>
              <a:rPr sz="3200" spc="-90" dirty="0">
                <a:solidFill>
                  <a:srgbClr val="0E2F5F"/>
                </a:solidFill>
                <a:latin typeface="Verdana"/>
                <a:cs typeface="Verdana"/>
              </a:rPr>
              <a:t> </a:t>
            </a:r>
            <a:r>
              <a:rPr sz="3200" spc="67" dirty="0">
                <a:solidFill>
                  <a:srgbClr val="0E2F5F"/>
                </a:solidFill>
                <a:latin typeface="Verdana"/>
                <a:cs typeface="Verdana"/>
              </a:rPr>
              <a:t>Mahasiswa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4200" y="2338831"/>
            <a:ext cx="1644227" cy="2444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533" b="1" spc="70" dirty="0">
                <a:solidFill>
                  <a:srgbClr val="FFFFFF"/>
                </a:solidFill>
                <a:latin typeface="Trebuchet MS"/>
                <a:cs typeface="Trebuchet MS"/>
              </a:rPr>
              <a:t>Bentuk</a:t>
            </a:r>
            <a:r>
              <a:rPr sz="1533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33" b="1" spc="33" dirty="0">
                <a:solidFill>
                  <a:srgbClr val="FFFFFF"/>
                </a:solidFill>
                <a:latin typeface="Trebuchet MS"/>
                <a:cs typeface="Trebuchet MS"/>
              </a:rPr>
              <a:t>Penilaian</a:t>
            </a:r>
            <a:endParaRPr sz="1533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24678" y="3523488"/>
            <a:ext cx="990177" cy="2444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533" b="1" spc="67" dirty="0">
                <a:solidFill>
                  <a:srgbClr val="FFFFFF"/>
                </a:solidFill>
                <a:latin typeface="Trebuchet MS"/>
                <a:cs typeface="Trebuchet MS"/>
              </a:rPr>
              <a:t>Kelulusan</a:t>
            </a:r>
            <a:endParaRPr sz="1533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635" y="4150360"/>
            <a:ext cx="2693247" cy="9441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 marR="3387">
              <a:lnSpc>
                <a:spcPct val="116700"/>
              </a:lnSpc>
              <a:spcBef>
                <a:spcPts val="70"/>
              </a:spcBef>
            </a:pPr>
            <a:r>
              <a:rPr sz="1333" b="1" spc="-50" dirty="0">
                <a:solidFill>
                  <a:srgbClr val="E1EDFC"/>
                </a:solidFill>
                <a:latin typeface="Tahoma"/>
                <a:cs typeface="Tahoma"/>
              </a:rPr>
              <a:t>Formatif</a:t>
            </a:r>
            <a:r>
              <a:rPr sz="1333" b="1" spc="-107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7" dirty="0">
                <a:solidFill>
                  <a:srgbClr val="E1EDFC"/>
                </a:solidFill>
                <a:latin typeface="Tahoma"/>
                <a:cs typeface="Tahoma"/>
              </a:rPr>
              <a:t>(memantau </a:t>
            </a:r>
            <a:r>
              <a:rPr sz="1333" b="1" spc="-40" dirty="0">
                <a:solidFill>
                  <a:srgbClr val="E1EDFC"/>
                </a:solidFill>
                <a:latin typeface="Tahoma"/>
                <a:cs typeface="Tahoma"/>
              </a:rPr>
              <a:t>perkembangan,</a:t>
            </a:r>
            <a:r>
              <a:rPr sz="1333" b="1" spc="-9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37" dirty="0">
                <a:solidFill>
                  <a:srgbClr val="E1EDFC"/>
                </a:solidFill>
                <a:latin typeface="Tahoma"/>
                <a:cs typeface="Tahoma"/>
              </a:rPr>
              <a:t>umpan</a:t>
            </a:r>
            <a:r>
              <a:rPr sz="1333" b="1" spc="-90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7" dirty="0">
                <a:solidFill>
                  <a:srgbClr val="E1EDFC"/>
                </a:solidFill>
                <a:latin typeface="Tahoma"/>
                <a:cs typeface="Tahoma"/>
              </a:rPr>
              <a:t>balik) </a:t>
            </a:r>
            <a:r>
              <a:rPr sz="1333" b="1" spc="-27" dirty="0">
                <a:solidFill>
                  <a:srgbClr val="E1EDFC"/>
                </a:solidFill>
                <a:latin typeface="Tahoma"/>
                <a:cs typeface="Tahoma"/>
              </a:rPr>
              <a:t>dan</a:t>
            </a:r>
            <a:r>
              <a:rPr sz="1333" b="1" spc="-11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57" dirty="0">
                <a:solidFill>
                  <a:srgbClr val="E1EDFC"/>
                </a:solidFill>
                <a:latin typeface="Tahoma"/>
                <a:cs typeface="Tahoma"/>
              </a:rPr>
              <a:t>Sumatif</a:t>
            </a:r>
            <a:r>
              <a:rPr sz="1333" b="1" spc="-107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57" dirty="0">
                <a:solidFill>
                  <a:srgbClr val="E1EDFC"/>
                </a:solidFill>
                <a:latin typeface="Tahoma"/>
                <a:cs typeface="Tahoma"/>
              </a:rPr>
              <a:t>(menilai</a:t>
            </a:r>
            <a:r>
              <a:rPr sz="1333" b="1" spc="-10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23" dirty="0">
                <a:solidFill>
                  <a:srgbClr val="E1EDFC"/>
                </a:solidFill>
                <a:latin typeface="Tahoma"/>
                <a:cs typeface="Tahoma"/>
              </a:rPr>
              <a:t>pencapaian, </a:t>
            </a:r>
            <a:r>
              <a:rPr sz="1333" b="1" spc="-7" dirty="0">
                <a:solidFill>
                  <a:srgbClr val="E1EDFC"/>
                </a:solidFill>
                <a:latin typeface="Tahoma"/>
                <a:cs typeface="Tahoma"/>
              </a:rPr>
              <a:t>kelulusan).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8571" y="3523488"/>
            <a:ext cx="1468543" cy="2444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533" b="1" spc="76" dirty="0">
                <a:solidFill>
                  <a:srgbClr val="FFFFFF"/>
                </a:solidFill>
                <a:latin typeface="Trebuchet MS"/>
                <a:cs typeface="Trebuchet MS"/>
              </a:rPr>
              <a:t>Jenis</a:t>
            </a:r>
            <a:r>
              <a:rPr sz="1533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33" b="1" spc="33" dirty="0">
                <a:solidFill>
                  <a:srgbClr val="FFFFFF"/>
                </a:solidFill>
                <a:latin typeface="Trebuchet MS"/>
                <a:cs typeface="Trebuchet MS"/>
              </a:rPr>
              <a:t>Penilaian</a:t>
            </a:r>
            <a:endParaRPr sz="1533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1320" y="3085593"/>
            <a:ext cx="2208953" cy="4601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15999"/>
              </a:lnSpc>
              <a:spcBef>
                <a:spcPts val="67"/>
              </a:spcBef>
            </a:pPr>
            <a:r>
              <a:rPr sz="1333" b="1" spc="-33" dirty="0">
                <a:solidFill>
                  <a:srgbClr val="E1EDFC"/>
                </a:solidFill>
                <a:latin typeface="Tahoma"/>
                <a:cs typeface="Tahoma"/>
              </a:rPr>
              <a:t>Ujian</a:t>
            </a:r>
            <a:r>
              <a:rPr sz="1333" b="1" spc="10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60" dirty="0">
                <a:solidFill>
                  <a:srgbClr val="E1EDFC"/>
                </a:solidFill>
                <a:latin typeface="Tahoma"/>
                <a:cs typeface="Tahoma"/>
              </a:rPr>
              <a:t>tertulis/lisan,</a:t>
            </a:r>
            <a:r>
              <a:rPr sz="1333" b="1" spc="1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27" dirty="0">
                <a:solidFill>
                  <a:srgbClr val="E1EDFC"/>
                </a:solidFill>
                <a:latin typeface="Tahoma"/>
                <a:cs typeface="Tahoma"/>
              </a:rPr>
              <a:t>proyek, </a:t>
            </a:r>
            <a:r>
              <a:rPr sz="1333" b="1" spc="-47" dirty="0">
                <a:solidFill>
                  <a:srgbClr val="E1EDFC"/>
                </a:solidFill>
                <a:latin typeface="Tahoma"/>
                <a:cs typeface="Tahoma"/>
              </a:rPr>
              <a:t>tugas,</a:t>
            </a:r>
            <a:r>
              <a:rPr sz="1333" b="1" spc="-110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76" dirty="0">
                <a:solidFill>
                  <a:srgbClr val="E1EDFC"/>
                </a:solidFill>
                <a:latin typeface="Tahoma"/>
                <a:cs typeface="Tahoma"/>
              </a:rPr>
              <a:t>uji</a:t>
            </a:r>
            <a:r>
              <a:rPr sz="1333" b="1" spc="-10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43" dirty="0">
                <a:solidFill>
                  <a:srgbClr val="E1EDFC"/>
                </a:solidFill>
                <a:latin typeface="Tahoma"/>
                <a:cs typeface="Tahoma"/>
              </a:rPr>
              <a:t>kompetensi,</a:t>
            </a:r>
            <a:r>
              <a:rPr sz="1333" b="1" spc="-107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13" dirty="0">
                <a:solidFill>
                  <a:srgbClr val="E1EDFC"/>
                </a:solidFill>
                <a:latin typeface="Tahoma"/>
                <a:cs typeface="Tahoma"/>
              </a:rPr>
              <a:t>dll.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14825" y="4270248"/>
            <a:ext cx="2208953" cy="72051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8467">
              <a:spcBef>
                <a:spcPts val="320"/>
              </a:spcBef>
              <a:tabLst>
                <a:tab pos="788286" algn="l"/>
                <a:tab pos="1947007" algn="l"/>
              </a:tabLst>
            </a:pPr>
            <a:r>
              <a:rPr sz="1333" b="1" spc="-17" dirty="0">
                <a:solidFill>
                  <a:srgbClr val="E1EDFC"/>
                </a:solidFill>
                <a:latin typeface="Tahoma"/>
                <a:cs typeface="Tahoma"/>
              </a:rPr>
              <a:t>IPK</a:t>
            </a:r>
            <a:r>
              <a:rPr sz="1333" b="1" dirty="0">
                <a:solidFill>
                  <a:srgbClr val="E1EDFC"/>
                </a:solidFill>
                <a:latin typeface="Tahoma"/>
                <a:cs typeface="Tahoma"/>
              </a:rPr>
              <a:t>	</a:t>
            </a:r>
            <a:r>
              <a:rPr sz="1333" b="1" spc="-7" dirty="0">
                <a:solidFill>
                  <a:srgbClr val="E1EDFC"/>
                </a:solidFill>
                <a:latin typeface="Tahoma"/>
                <a:cs typeface="Tahoma"/>
              </a:rPr>
              <a:t>minimal</a:t>
            </a:r>
            <a:r>
              <a:rPr sz="1333" b="1" dirty="0">
                <a:solidFill>
                  <a:srgbClr val="E1EDFC"/>
                </a:solidFill>
                <a:latin typeface="Tahoma"/>
                <a:cs typeface="Tahoma"/>
              </a:rPr>
              <a:t>	</a:t>
            </a:r>
            <a:r>
              <a:rPr sz="1333" b="1" spc="-33" dirty="0">
                <a:solidFill>
                  <a:srgbClr val="E1EDFC"/>
                </a:solidFill>
                <a:latin typeface="Tahoma"/>
                <a:cs typeface="Tahoma"/>
              </a:rPr>
              <a:t>2.0</a:t>
            </a:r>
            <a:endParaRPr sz="1333">
              <a:latin typeface="Tahoma"/>
              <a:cs typeface="Tahoma"/>
            </a:endParaRPr>
          </a:p>
          <a:p>
            <a:pPr marL="8467" marR="3387">
              <a:lnSpc>
                <a:spcPts val="1873"/>
              </a:lnSpc>
              <a:spcBef>
                <a:spcPts val="50"/>
              </a:spcBef>
            </a:pPr>
            <a:r>
              <a:rPr sz="1333" b="1" spc="-63" dirty="0">
                <a:solidFill>
                  <a:srgbClr val="E1EDFC"/>
                </a:solidFill>
                <a:latin typeface="Tahoma"/>
                <a:cs typeface="Tahoma"/>
              </a:rPr>
              <a:t>(diploma/sarjana)</a:t>
            </a:r>
            <a:r>
              <a:rPr sz="1333" b="1" spc="43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dirty="0">
                <a:solidFill>
                  <a:srgbClr val="E1EDFC"/>
                </a:solidFill>
                <a:latin typeface="Tahoma"/>
                <a:cs typeface="Tahoma"/>
              </a:rPr>
              <a:t>atau</a:t>
            </a:r>
            <a:r>
              <a:rPr sz="1333" b="1" spc="47" dirty="0">
                <a:solidFill>
                  <a:srgbClr val="E1EDFC"/>
                </a:solidFill>
                <a:latin typeface="Tahoma"/>
                <a:cs typeface="Tahoma"/>
              </a:rPr>
              <a:t> </a:t>
            </a:r>
            <a:r>
              <a:rPr sz="1333" b="1" spc="-20" dirty="0">
                <a:solidFill>
                  <a:srgbClr val="E1EDFC"/>
                </a:solidFill>
                <a:latin typeface="Tahoma"/>
                <a:cs typeface="Tahoma"/>
              </a:rPr>
              <a:t>3.0 </a:t>
            </a:r>
            <a:r>
              <a:rPr sz="1333" b="1" spc="-33" dirty="0">
                <a:solidFill>
                  <a:srgbClr val="E1EDFC"/>
                </a:solidFill>
                <a:latin typeface="Tahoma"/>
                <a:cs typeface="Tahoma"/>
              </a:rPr>
              <a:t>(magister/doktor).</a:t>
            </a:r>
            <a:endParaRPr sz="1333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296" y="2456688"/>
            <a:ext cx="1056640" cy="7416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2064" y="2438400"/>
            <a:ext cx="1056639" cy="74168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49030" y="6228418"/>
            <a:ext cx="1171321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40" dirty="0">
                <a:latin typeface="Lucida Sans Unicode"/>
                <a:cs typeface="Lucida Sans Unicode"/>
              </a:rPr>
              <a:t>Penilaian</a:t>
            </a:r>
            <a:r>
              <a:rPr sz="1867" spc="-33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dilakukan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spc="113" dirty="0">
                <a:latin typeface="Lucida Sans Unicode"/>
                <a:cs typeface="Lucida Sans Unicode"/>
              </a:rPr>
              <a:t>secara</a:t>
            </a:r>
            <a:r>
              <a:rPr sz="1867" spc="-33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valid,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reliabel,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spc="40" dirty="0">
                <a:latin typeface="Lucida Sans Unicode"/>
                <a:cs typeface="Lucida Sans Unicode"/>
              </a:rPr>
              <a:t>transparan,</a:t>
            </a:r>
            <a:r>
              <a:rPr sz="1867" spc="-33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akuntabel,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dirty="0">
                <a:latin typeface="Lucida Sans Unicode"/>
                <a:cs typeface="Lucida Sans Unicode"/>
              </a:rPr>
              <a:t>berkeadilan,</a:t>
            </a:r>
            <a:r>
              <a:rPr sz="1867" spc="-33" dirty="0">
                <a:latin typeface="Lucida Sans Unicode"/>
                <a:cs typeface="Lucida Sans Unicode"/>
              </a:rPr>
              <a:t> </a:t>
            </a:r>
            <a:r>
              <a:rPr sz="1867" spc="-47" dirty="0">
                <a:latin typeface="Lucida Sans Unicode"/>
                <a:cs typeface="Lucida Sans Unicode"/>
              </a:rPr>
              <a:t>objektif,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spc="110" dirty="0">
                <a:latin typeface="Lucida Sans Unicode"/>
                <a:cs typeface="Lucida Sans Unicode"/>
              </a:rPr>
              <a:t>dan</a:t>
            </a:r>
            <a:r>
              <a:rPr sz="1867" spc="-30" dirty="0">
                <a:latin typeface="Lucida Sans Unicode"/>
                <a:cs typeface="Lucida Sans Unicode"/>
              </a:rPr>
              <a:t> </a:t>
            </a:r>
            <a:r>
              <a:rPr sz="1867" spc="-7" dirty="0">
                <a:latin typeface="Lucida Sans Unicode"/>
                <a:cs typeface="Lucida Sans Unicode"/>
              </a:rPr>
              <a:t>edukatif.</a:t>
            </a:r>
            <a:endParaRPr sz="1867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134"/>
            <a:ext cx="12192000" cy="6811010"/>
            <a:chOff x="0" y="70701"/>
            <a:chExt cx="18288000" cy="10216515"/>
          </a:xfrm>
        </p:grpSpPr>
        <p:sp>
          <p:nvSpPr>
            <p:cNvPr id="3" name="object 3"/>
            <p:cNvSpPr/>
            <p:nvPr/>
          </p:nvSpPr>
          <p:spPr>
            <a:xfrm>
              <a:off x="0" y="9549243"/>
              <a:ext cx="18288000" cy="737870"/>
            </a:xfrm>
            <a:custGeom>
              <a:avLst/>
              <a:gdLst/>
              <a:ahLst/>
              <a:cxnLst/>
              <a:rect l="l" t="t" r="r" b="b"/>
              <a:pathLst>
                <a:path w="18288000" h="737870">
                  <a:moveTo>
                    <a:pt x="18288000" y="0"/>
                  </a:moveTo>
                  <a:lnTo>
                    <a:pt x="0" y="0"/>
                  </a:lnTo>
                  <a:lnTo>
                    <a:pt x="0" y="737755"/>
                  </a:lnTo>
                  <a:lnTo>
                    <a:pt x="18288000" y="73775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C35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014066" y="70701"/>
              <a:ext cx="3274060" cy="10146030"/>
            </a:xfrm>
            <a:custGeom>
              <a:avLst/>
              <a:gdLst/>
              <a:ahLst/>
              <a:cxnLst/>
              <a:rect l="l" t="t" r="r" b="b"/>
              <a:pathLst>
                <a:path w="3274059" h="10146030">
                  <a:moveTo>
                    <a:pt x="3273932" y="0"/>
                  </a:moveTo>
                  <a:lnTo>
                    <a:pt x="3211217" y="28785"/>
                  </a:lnTo>
                  <a:lnTo>
                    <a:pt x="3170071" y="48223"/>
                  </a:lnTo>
                  <a:lnTo>
                    <a:pt x="3129111" y="67986"/>
                  </a:lnTo>
                  <a:lnTo>
                    <a:pt x="3088337" y="88072"/>
                  </a:lnTo>
                  <a:lnTo>
                    <a:pt x="3047752" y="108481"/>
                  </a:lnTo>
                  <a:lnTo>
                    <a:pt x="3007358" y="129211"/>
                  </a:lnTo>
                  <a:lnTo>
                    <a:pt x="2967155" y="150259"/>
                  </a:lnTo>
                  <a:lnTo>
                    <a:pt x="2927146" y="171625"/>
                  </a:lnTo>
                  <a:lnTo>
                    <a:pt x="2887332" y="193306"/>
                  </a:lnTo>
                  <a:lnTo>
                    <a:pt x="2847715" y="215301"/>
                  </a:lnTo>
                  <a:lnTo>
                    <a:pt x="2808296" y="237608"/>
                  </a:lnTo>
                  <a:lnTo>
                    <a:pt x="2769078" y="260226"/>
                  </a:lnTo>
                  <a:lnTo>
                    <a:pt x="2730062" y="283152"/>
                  </a:lnTo>
                  <a:lnTo>
                    <a:pt x="2691249" y="306386"/>
                  </a:lnTo>
                  <a:lnTo>
                    <a:pt x="2652642" y="329925"/>
                  </a:lnTo>
                  <a:lnTo>
                    <a:pt x="2614242" y="353768"/>
                  </a:lnTo>
                  <a:lnTo>
                    <a:pt x="2576050" y="377914"/>
                  </a:lnTo>
                  <a:lnTo>
                    <a:pt x="2538068" y="402359"/>
                  </a:lnTo>
                  <a:lnTo>
                    <a:pt x="2500299" y="427104"/>
                  </a:lnTo>
                  <a:lnTo>
                    <a:pt x="2462743" y="452146"/>
                  </a:lnTo>
                  <a:lnTo>
                    <a:pt x="2425403" y="477483"/>
                  </a:lnTo>
                  <a:lnTo>
                    <a:pt x="2388279" y="503114"/>
                  </a:lnTo>
                  <a:lnTo>
                    <a:pt x="2351374" y="529037"/>
                  </a:lnTo>
                  <a:lnTo>
                    <a:pt x="2314690" y="555251"/>
                  </a:lnTo>
                  <a:lnTo>
                    <a:pt x="2278227" y="581753"/>
                  </a:lnTo>
                  <a:lnTo>
                    <a:pt x="2241988" y="608543"/>
                  </a:lnTo>
                  <a:lnTo>
                    <a:pt x="2205975" y="635618"/>
                  </a:lnTo>
                  <a:lnTo>
                    <a:pt x="2170188" y="662977"/>
                  </a:lnTo>
                  <a:lnTo>
                    <a:pt x="2134630" y="690618"/>
                  </a:lnTo>
                  <a:lnTo>
                    <a:pt x="2099303" y="718539"/>
                  </a:lnTo>
                  <a:lnTo>
                    <a:pt x="2064207" y="746740"/>
                  </a:lnTo>
                  <a:lnTo>
                    <a:pt x="2029345" y="775217"/>
                  </a:lnTo>
                  <a:lnTo>
                    <a:pt x="1994719" y="803970"/>
                  </a:lnTo>
                  <a:lnTo>
                    <a:pt x="1960329" y="832996"/>
                  </a:lnTo>
                  <a:lnTo>
                    <a:pt x="1926178" y="862295"/>
                  </a:lnTo>
                  <a:lnTo>
                    <a:pt x="1892268" y="891864"/>
                  </a:lnTo>
                  <a:lnTo>
                    <a:pt x="1858600" y="921702"/>
                  </a:lnTo>
                  <a:lnTo>
                    <a:pt x="1825175" y="951807"/>
                  </a:lnTo>
                  <a:lnTo>
                    <a:pt x="1791996" y="982177"/>
                  </a:lnTo>
                  <a:lnTo>
                    <a:pt x="1759063" y="1012811"/>
                  </a:lnTo>
                  <a:lnTo>
                    <a:pt x="1726380" y="1043708"/>
                  </a:lnTo>
                  <a:lnTo>
                    <a:pt x="1693947" y="1074864"/>
                  </a:lnTo>
                  <a:lnTo>
                    <a:pt x="1661766" y="1106280"/>
                  </a:lnTo>
                  <a:lnTo>
                    <a:pt x="1629838" y="1137952"/>
                  </a:lnTo>
                  <a:lnTo>
                    <a:pt x="1598166" y="1169880"/>
                  </a:lnTo>
                  <a:lnTo>
                    <a:pt x="1566751" y="1202062"/>
                  </a:lnTo>
                  <a:lnTo>
                    <a:pt x="1535595" y="1234495"/>
                  </a:lnTo>
                  <a:lnTo>
                    <a:pt x="1504699" y="1267179"/>
                  </a:lnTo>
                  <a:lnTo>
                    <a:pt x="1474066" y="1300112"/>
                  </a:lnTo>
                  <a:lnTo>
                    <a:pt x="1443696" y="1333292"/>
                  </a:lnTo>
                  <a:lnTo>
                    <a:pt x="1413591" y="1366717"/>
                  </a:lnTo>
                  <a:lnTo>
                    <a:pt x="1383754" y="1400386"/>
                  </a:lnTo>
                  <a:lnTo>
                    <a:pt x="1354185" y="1434297"/>
                  </a:lnTo>
                  <a:lnTo>
                    <a:pt x="1324887" y="1468448"/>
                  </a:lnTo>
                  <a:lnTo>
                    <a:pt x="1295861" y="1502838"/>
                  </a:lnTo>
                  <a:lnTo>
                    <a:pt x="1267108" y="1537465"/>
                  </a:lnTo>
                  <a:lnTo>
                    <a:pt x="1238631" y="1572327"/>
                  </a:lnTo>
                  <a:lnTo>
                    <a:pt x="1210431" y="1607423"/>
                  </a:lnTo>
                  <a:lnTo>
                    <a:pt x="1182510" y="1642751"/>
                  </a:lnTo>
                  <a:lnTo>
                    <a:pt x="1154870" y="1678310"/>
                  </a:lnTo>
                  <a:lnTo>
                    <a:pt x="1127511" y="1714097"/>
                  </a:lnTo>
                  <a:lnTo>
                    <a:pt x="1100437" y="1750111"/>
                  </a:lnTo>
                  <a:lnTo>
                    <a:pt x="1073647" y="1786350"/>
                  </a:lnTo>
                  <a:lnTo>
                    <a:pt x="1047145" y="1822813"/>
                  </a:lnTo>
                  <a:lnTo>
                    <a:pt x="1020932" y="1859498"/>
                  </a:lnTo>
                  <a:lnTo>
                    <a:pt x="995009" y="1896404"/>
                  </a:lnTo>
                  <a:lnTo>
                    <a:pt x="969378" y="1933528"/>
                  </a:lnTo>
                  <a:lnTo>
                    <a:pt x="944042" y="1970869"/>
                  </a:lnTo>
                  <a:lnTo>
                    <a:pt x="919000" y="2008425"/>
                  </a:lnTo>
                  <a:lnTo>
                    <a:pt x="894256" y="2046195"/>
                  </a:lnTo>
                  <a:lnTo>
                    <a:pt x="869811" y="2084177"/>
                  </a:lnTo>
                  <a:lnTo>
                    <a:pt x="845666" y="2122369"/>
                  </a:lnTo>
                  <a:lnTo>
                    <a:pt x="821823" y="2160770"/>
                  </a:lnTo>
                  <a:lnTo>
                    <a:pt x="798284" y="2199378"/>
                  </a:lnTo>
                  <a:lnTo>
                    <a:pt x="775051" y="2238191"/>
                  </a:lnTo>
                  <a:lnTo>
                    <a:pt x="752124" y="2277208"/>
                  </a:lnTo>
                  <a:lnTo>
                    <a:pt x="729507" y="2316426"/>
                  </a:lnTo>
                  <a:lnTo>
                    <a:pt x="707200" y="2355845"/>
                  </a:lnTo>
                  <a:lnTo>
                    <a:pt x="685206" y="2395463"/>
                  </a:lnTo>
                  <a:lnTo>
                    <a:pt x="663525" y="2435278"/>
                  </a:lnTo>
                  <a:lnTo>
                    <a:pt x="642159" y="2475287"/>
                  </a:lnTo>
                  <a:lnTo>
                    <a:pt x="621111" y="2515491"/>
                  </a:lnTo>
                  <a:lnTo>
                    <a:pt x="600382" y="2555886"/>
                  </a:lnTo>
                  <a:lnTo>
                    <a:pt x="579974" y="2596472"/>
                  </a:lnTo>
                  <a:lnTo>
                    <a:pt x="559887" y="2637246"/>
                  </a:lnTo>
                  <a:lnTo>
                    <a:pt x="540124" y="2678207"/>
                  </a:lnTo>
                  <a:lnTo>
                    <a:pt x="520687" y="2719353"/>
                  </a:lnTo>
                  <a:lnTo>
                    <a:pt x="501578" y="2760683"/>
                  </a:lnTo>
                  <a:lnTo>
                    <a:pt x="482797" y="2802195"/>
                  </a:lnTo>
                  <a:lnTo>
                    <a:pt x="464346" y="2843887"/>
                  </a:lnTo>
                  <a:lnTo>
                    <a:pt x="446228" y="2885757"/>
                  </a:lnTo>
                  <a:lnTo>
                    <a:pt x="428444" y="2927805"/>
                  </a:lnTo>
                  <a:lnTo>
                    <a:pt x="410995" y="2970028"/>
                  </a:lnTo>
                  <a:lnTo>
                    <a:pt x="393884" y="3012424"/>
                  </a:lnTo>
                  <a:lnTo>
                    <a:pt x="377111" y="3054992"/>
                  </a:lnTo>
                  <a:lnTo>
                    <a:pt x="360679" y="3097730"/>
                  </a:lnTo>
                  <a:lnTo>
                    <a:pt x="344590" y="3140637"/>
                  </a:lnTo>
                  <a:lnTo>
                    <a:pt x="328844" y="3183711"/>
                  </a:lnTo>
                  <a:lnTo>
                    <a:pt x="313444" y="3226950"/>
                  </a:lnTo>
                  <a:lnTo>
                    <a:pt x="298391" y="3270352"/>
                  </a:lnTo>
                  <a:lnTo>
                    <a:pt x="283687" y="3313917"/>
                  </a:lnTo>
                  <a:lnTo>
                    <a:pt x="269334" y="3357641"/>
                  </a:lnTo>
                  <a:lnTo>
                    <a:pt x="255333" y="3401524"/>
                  </a:lnTo>
                  <a:lnTo>
                    <a:pt x="241685" y="3445564"/>
                  </a:lnTo>
                  <a:lnTo>
                    <a:pt x="228394" y="3489759"/>
                  </a:lnTo>
                  <a:lnTo>
                    <a:pt x="215460" y="3534108"/>
                  </a:lnTo>
                  <a:lnTo>
                    <a:pt x="202884" y="3578608"/>
                  </a:lnTo>
                  <a:lnTo>
                    <a:pt x="190670" y="3623259"/>
                  </a:lnTo>
                  <a:lnTo>
                    <a:pt x="178817" y="3668058"/>
                  </a:lnTo>
                  <a:lnTo>
                    <a:pt x="167329" y="3713004"/>
                  </a:lnTo>
                  <a:lnTo>
                    <a:pt x="156206" y="3758095"/>
                  </a:lnTo>
                  <a:lnTo>
                    <a:pt x="145451" y="3803330"/>
                  </a:lnTo>
                  <a:lnTo>
                    <a:pt x="135064" y="3848706"/>
                  </a:lnTo>
                  <a:lnTo>
                    <a:pt x="125049" y="3894223"/>
                  </a:lnTo>
                  <a:lnTo>
                    <a:pt x="115405" y="3939878"/>
                  </a:lnTo>
                  <a:lnTo>
                    <a:pt x="106136" y="3985670"/>
                  </a:lnTo>
                  <a:lnTo>
                    <a:pt x="97242" y="4031596"/>
                  </a:lnTo>
                  <a:lnTo>
                    <a:pt x="88725" y="4077657"/>
                  </a:lnTo>
                  <a:lnTo>
                    <a:pt x="80588" y="4123849"/>
                  </a:lnTo>
                  <a:lnTo>
                    <a:pt x="72831" y="4170171"/>
                  </a:lnTo>
                  <a:lnTo>
                    <a:pt x="65456" y="4216622"/>
                  </a:lnTo>
                  <a:lnTo>
                    <a:pt x="58466" y="4263200"/>
                  </a:lnTo>
                  <a:lnTo>
                    <a:pt x="51861" y="4309903"/>
                  </a:lnTo>
                  <a:lnTo>
                    <a:pt x="45644" y="4356729"/>
                  </a:lnTo>
                  <a:lnTo>
                    <a:pt x="39815" y="4403677"/>
                  </a:lnTo>
                  <a:lnTo>
                    <a:pt x="34377" y="4450745"/>
                  </a:lnTo>
                  <a:lnTo>
                    <a:pt x="29332" y="4497931"/>
                  </a:lnTo>
                  <a:lnTo>
                    <a:pt x="24681" y="4545234"/>
                  </a:lnTo>
                  <a:lnTo>
                    <a:pt x="20425" y="4592652"/>
                  </a:lnTo>
                  <a:lnTo>
                    <a:pt x="16567" y="4640184"/>
                  </a:lnTo>
                  <a:lnTo>
                    <a:pt x="13107" y="4687828"/>
                  </a:lnTo>
                  <a:lnTo>
                    <a:pt x="10049" y="4735581"/>
                  </a:lnTo>
                  <a:lnTo>
                    <a:pt x="7393" y="4783443"/>
                  </a:lnTo>
                  <a:lnTo>
                    <a:pt x="5141" y="4831412"/>
                  </a:lnTo>
                  <a:lnTo>
                    <a:pt x="3294" y="4879486"/>
                  </a:lnTo>
                  <a:lnTo>
                    <a:pt x="1855" y="4927663"/>
                  </a:lnTo>
                  <a:lnTo>
                    <a:pt x="825" y="4975942"/>
                  </a:lnTo>
                  <a:lnTo>
                    <a:pt x="206" y="5024321"/>
                  </a:lnTo>
                  <a:lnTo>
                    <a:pt x="0" y="5072798"/>
                  </a:lnTo>
                  <a:lnTo>
                    <a:pt x="206" y="5121275"/>
                  </a:lnTo>
                  <a:lnTo>
                    <a:pt x="825" y="5169654"/>
                  </a:lnTo>
                  <a:lnTo>
                    <a:pt x="1855" y="5217933"/>
                  </a:lnTo>
                  <a:lnTo>
                    <a:pt x="3294" y="5266110"/>
                  </a:lnTo>
                  <a:lnTo>
                    <a:pt x="5141" y="5314184"/>
                  </a:lnTo>
                  <a:lnTo>
                    <a:pt x="7393" y="5362153"/>
                  </a:lnTo>
                  <a:lnTo>
                    <a:pt x="10049" y="5410015"/>
                  </a:lnTo>
                  <a:lnTo>
                    <a:pt x="13107" y="5457768"/>
                  </a:lnTo>
                  <a:lnTo>
                    <a:pt x="16567" y="5505412"/>
                  </a:lnTo>
                  <a:lnTo>
                    <a:pt x="20425" y="5552943"/>
                  </a:lnTo>
                  <a:lnTo>
                    <a:pt x="24681" y="5600362"/>
                  </a:lnTo>
                  <a:lnTo>
                    <a:pt x="29332" y="5647665"/>
                  </a:lnTo>
                  <a:lnTo>
                    <a:pt x="34377" y="5694851"/>
                  </a:lnTo>
                  <a:lnTo>
                    <a:pt x="39815" y="5741919"/>
                  </a:lnTo>
                  <a:lnTo>
                    <a:pt x="45644" y="5788867"/>
                  </a:lnTo>
                  <a:lnTo>
                    <a:pt x="51861" y="5835693"/>
                  </a:lnTo>
                  <a:lnTo>
                    <a:pt x="58466" y="5882396"/>
                  </a:lnTo>
                  <a:lnTo>
                    <a:pt x="65456" y="5928974"/>
                  </a:lnTo>
                  <a:lnTo>
                    <a:pt x="72831" y="5975424"/>
                  </a:lnTo>
                  <a:lnTo>
                    <a:pt x="80588" y="6021747"/>
                  </a:lnTo>
                  <a:lnTo>
                    <a:pt x="88725" y="6067939"/>
                  </a:lnTo>
                  <a:lnTo>
                    <a:pt x="97242" y="6113999"/>
                  </a:lnTo>
                  <a:lnTo>
                    <a:pt x="106136" y="6159926"/>
                  </a:lnTo>
                  <a:lnTo>
                    <a:pt x="115405" y="6205718"/>
                  </a:lnTo>
                  <a:lnTo>
                    <a:pt x="125049" y="6251373"/>
                  </a:lnTo>
                  <a:lnTo>
                    <a:pt x="135064" y="6296890"/>
                  </a:lnTo>
                  <a:lnTo>
                    <a:pt x="145451" y="6342266"/>
                  </a:lnTo>
                  <a:lnTo>
                    <a:pt x="156206" y="6387501"/>
                  </a:lnTo>
                  <a:lnTo>
                    <a:pt x="167329" y="6432592"/>
                  </a:lnTo>
                  <a:lnTo>
                    <a:pt x="178817" y="6477538"/>
                  </a:lnTo>
                  <a:lnTo>
                    <a:pt x="190670" y="6522337"/>
                  </a:lnTo>
                  <a:lnTo>
                    <a:pt x="202884" y="6566987"/>
                  </a:lnTo>
                  <a:lnTo>
                    <a:pt x="215460" y="6611488"/>
                  </a:lnTo>
                  <a:lnTo>
                    <a:pt x="228394" y="6655836"/>
                  </a:lnTo>
                  <a:lnTo>
                    <a:pt x="241685" y="6700031"/>
                  </a:lnTo>
                  <a:lnTo>
                    <a:pt x="255333" y="6744071"/>
                  </a:lnTo>
                  <a:lnTo>
                    <a:pt x="269334" y="6787954"/>
                  </a:lnTo>
                  <a:lnTo>
                    <a:pt x="283687" y="6831679"/>
                  </a:lnTo>
                  <a:lnTo>
                    <a:pt x="298391" y="6875243"/>
                  </a:lnTo>
                  <a:lnTo>
                    <a:pt x="313444" y="6918646"/>
                  </a:lnTo>
                  <a:lnTo>
                    <a:pt x="328844" y="6961885"/>
                  </a:lnTo>
                  <a:lnTo>
                    <a:pt x="344590" y="7004959"/>
                  </a:lnTo>
                  <a:lnTo>
                    <a:pt x="360679" y="7047865"/>
                  </a:lnTo>
                  <a:lnTo>
                    <a:pt x="377111" y="7090604"/>
                  </a:lnTo>
                  <a:lnTo>
                    <a:pt x="393884" y="7133172"/>
                  </a:lnTo>
                  <a:lnTo>
                    <a:pt x="410995" y="7175568"/>
                  </a:lnTo>
                  <a:lnTo>
                    <a:pt x="428444" y="7217791"/>
                  </a:lnTo>
                  <a:lnTo>
                    <a:pt x="446228" y="7259838"/>
                  </a:lnTo>
                  <a:lnTo>
                    <a:pt x="464346" y="7301709"/>
                  </a:lnTo>
                  <a:lnTo>
                    <a:pt x="482797" y="7343401"/>
                  </a:lnTo>
                  <a:lnTo>
                    <a:pt x="501578" y="7384913"/>
                  </a:lnTo>
                  <a:lnTo>
                    <a:pt x="520687" y="7426243"/>
                  </a:lnTo>
                  <a:lnTo>
                    <a:pt x="540124" y="7467389"/>
                  </a:lnTo>
                  <a:lnTo>
                    <a:pt x="559887" y="7508350"/>
                  </a:lnTo>
                  <a:lnTo>
                    <a:pt x="579974" y="7549124"/>
                  </a:lnTo>
                  <a:lnTo>
                    <a:pt x="600382" y="7589710"/>
                  </a:lnTo>
                  <a:lnTo>
                    <a:pt x="621111" y="7630105"/>
                  </a:lnTo>
                  <a:lnTo>
                    <a:pt x="642159" y="7670308"/>
                  </a:lnTo>
                  <a:lnTo>
                    <a:pt x="663525" y="7710318"/>
                  </a:lnTo>
                  <a:lnTo>
                    <a:pt x="685206" y="7750133"/>
                  </a:lnTo>
                  <a:lnTo>
                    <a:pt x="707200" y="7789750"/>
                  </a:lnTo>
                  <a:lnTo>
                    <a:pt x="729507" y="7829169"/>
                  </a:lnTo>
                  <a:lnTo>
                    <a:pt x="752124" y="7868388"/>
                  </a:lnTo>
                  <a:lnTo>
                    <a:pt x="775051" y="7907405"/>
                  </a:lnTo>
                  <a:lnTo>
                    <a:pt x="798284" y="7946218"/>
                  </a:lnTo>
                  <a:lnTo>
                    <a:pt x="821823" y="7984826"/>
                  </a:lnTo>
                  <a:lnTo>
                    <a:pt x="845666" y="8023227"/>
                  </a:lnTo>
                  <a:lnTo>
                    <a:pt x="869811" y="8061419"/>
                  </a:lnTo>
                  <a:lnTo>
                    <a:pt x="894256" y="8099401"/>
                  </a:lnTo>
                  <a:lnTo>
                    <a:pt x="919000" y="8137171"/>
                  </a:lnTo>
                  <a:lnTo>
                    <a:pt x="944042" y="8174727"/>
                  </a:lnTo>
                  <a:lnTo>
                    <a:pt x="969378" y="8212068"/>
                  </a:lnTo>
                  <a:lnTo>
                    <a:pt x="995009" y="8249192"/>
                  </a:lnTo>
                  <a:lnTo>
                    <a:pt x="1020932" y="8286097"/>
                  </a:lnTo>
                  <a:lnTo>
                    <a:pt x="1047145" y="8322782"/>
                  </a:lnTo>
                  <a:lnTo>
                    <a:pt x="1073647" y="8359246"/>
                  </a:lnTo>
                  <a:lnTo>
                    <a:pt x="1100437" y="8395485"/>
                  </a:lnTo>
                  <a:lnTo>
                    <a:pt x="1127511" y="8431499"/>
                  </a:lnTo>
                  <a:lnTo>
                    <a:pt x="1154870" y="8467286"/>
                  </a:lnTo>
                  <a:lnTo>
                    <a:pt x="1182510" y="8502844"/>
                  </a:lnTo>
                  <a:lnTo>
                    <a:pt x="1210431" y="8538173"/>
                  </a:lnTo>
                  <a:lnTo>
                    <a:pt x="1238631" y="8573269"/>
                  </a:lnTo>
                  <a:lnTo>
                    <a:pt x="1267108" y="8608131"/>
                  </a:lnTo>
                  <a:lnTo>
                    <a:pt x="1295861" y="8642758"/>
                  </a:lnTo>
                  <a:lnTo>
                    <a:pt x="1324887" y="8677148"/>
                  </a:lnTo>
                  <a:lnTo>
                    <a:pt x="1354185" y="8711299"/>
                  </a:lnTo>
                  <a:lnTo>
                    <a:pt x="1383754" y="8745210"/>
                  </a:lnTo>
                  <a:lnTo>
                    <a:pt x="1413591" y="8778879"/>
                  </a:lnTo>
                  <a:lnTo>
                    <a:pt x="1443696" y="8812304"/>
                  </a:lnTo>
                  <a:lnTo>
                    <a:pt x="1474066" y="8845484"/>
                  </a:lnTo>
                  <a:lnTo>
                    <a:pt x="1504699" y="8878417"/>
                  </a:lnTo>
                  <a:lnTo>
                    <a:pt x="1535595" y="8911101"/>
                  </a:lnTo>
                  <a:lnTo>
                    <a:pt x="1566751" y="8943534"/>
                  </a:lnTo>
                  <a:lnTo>
                    <a:pt x="1598166" y="8975716"/>
                  </a:lnTo>
                  <a:lnTo>
                    <a:pt x="1629838" y="9007644"/>
                  </a:lnTo>
                  <a:lnTo>
                    <a:pt x="1661766" y="9039316"/>
                  </a:lnTo>
                  <a:lnTo>
                    <a:pt x="1693947" y="9070731"/>
                  </a:lnTo>
                  <a:lnTo>
                    <a:pt x="1726380" y="9101888"/>
                  </a:lnTo>
                  <a:lnTo>
                    <a:pt x="1759063" y="9132784"/>
                  </a:lnTo>
                  <a:lnTo>
                    <a:pt x="1791996" y="9163418"/>
                  </a:lnTo>
                  <a:lnTo>
                    <a:pt x="1825175" y="9193789"/>
                  </a:lnTo>
                  <a:lnTo>
                    <a:pt x="1858600" y="9223894"/>
                  </a:lnTo>
                  <a:lnTo>
                    <a:pt x="1892268" y="9253732"/>
                  </a:lnTo>
                  <a:lnTo>
                    <a:pt x="1926178" y="9283301"/>
                  </a:lnTo>
                  <a:lnTo>
                    <a:pt x="1960329" y="9312599"/>
                  </a:lnTo>
                  <a:lnTo>
                    <a:pt x="1994719" y="9341626"/>
                  </a:lnTo>
                  <a:lnTo>
                    <a:pt x="2029345" y="9370379"/>
                  </a:lnTo>
                  <a:lnTo>
                    <a:pt x="2064207" y="9398856"/>
                  </a:lnTo>
                  <a:lnTo>
                    <a:pt x="2099303" y="9427056"/>
                  </a:lnTo>
                  <a:lnTo>
                    <a:pt x="2134630" y="9454978"/>
                  </a:lnTo>
                  <a:lnTo>
                    <a:pt x="2170188" y="9482619"/>
                  </a:lnTo>
                  <a:lnTo>
                    <a:pt x="2205975" y="9509978"/>
                  </a:lnTo>
                  <a:lnTo>
                    <a:pt x="2241988" y="9537053"/>
                  </a:lnTo>
                  <a:lnTo>
                    <a:pt x="2278227" y="9563842"/>
                  </a:lnTo>
                  <a:lnTo>
                    <a:pt x="2314690" y="9590345"/>
                  </a:lnTo>
                  <a:lnTo>
                    <a:pt x="2351374" y="9616559"/>
                  </a:lnTo>
                  <a:lnTo>
                    <a:pt x="2388279" y="9642482"/>
                  </a:lnTo>
                  <a:lnTo>
                    <a:pt x="2425403" y="9668113"/>
                  </a:lnTo>
                  <a:lnTo>
                    <a:pt x="2462743" y="9693450"/>
                  </a:lnTo>
                  <a:lnTo>
                    <a:pt x="2500299" y="9718492"/>
                  </a:lnTo>
                  <a:lnTo>
                    <a:pt x="2538068" y="9743236"/>
                  </a:lnTo>
                  <a:lnTo>
                    <a:pt x="2576050" y="9767682"/>
                  </a:lnTo>
                  <a:lnTo>
                    <a:pt x="2614242" y="9791827"/>
                  </a:lnTo>
                  <a:lnTo>
                    <a:pt x="2652642" y="9815670"/>
                  </a:lnTo>
                  <a:lnTo>
                    <a:pt x="2691249" y="9839210"/>
                  </a:lnTo>
                  <a:lnTo>
                    <a:pt x="2730062" y="9862443"/>
                  </a:lnTo>
                  <a:lnTo>
                    <a:pt x="2769078" y="9885370"/>
                  </a:lnTo>
                  <a:lnTo>
                    <a:pt x="2808296" y="9907988"/>
                  </a:lnTo>
                  <a:lnTo>
                    <a:pt x="2847715" y="9930295"/>
                  </a:lnTo>
                  <a:lnTo>
                    <a:pt x="2887332" y="9952290"/>
                  </a:lnTo>
                  <a:lnTo>
                    <a:pt x="2927146" y="9973971"/>
                  </a:lnTo>
                  <a:lnTo>
                    <a:pt x="2967155" y="9995337"/>
                  </a:lnTo>
                  <a:lnTo>
                    <a:pt x="3007358" y="10016385"/>
                  </a:lnTo>
                  <a:lnTo>
                    <a:pt x="3047752" y="10037114"/>
                  </a:lnTo>
                  <a:lnTo>
                    <a:pt x="3088337" y="10057523"/>
                  </a:lnTo>
                  <a:lnTo>
                    <a:pt x="3129111" y="10077610"/>
                  </a:lnTo>
                  <a:lnTo>
                    <a:pt x="3170071" y="10097373"/>
                  </a:lnTo>
                  <a:lnTo>
                    <a:pt x="3211217" y="10116810"/>
                  </a:lnTo>
                  <a:lnTo>
                    <a:pt x="3252547" y="10135920"/>
                  </a:lnTo>
                  <a:lnTo>
                    <a:pt x="3273932" y="10145596"/>
                  </a:lnTo>
                  <a:lnTo>
                    <a:pt x="3273932" y="0"/>
                  </a:lnTo>
                  <a:close/>
                </a:path>
              </a:pathLst>
            </a:custGeom>
            <a:solidFill>
              <a:srgbClr val="0A2D5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4403832" y="4533264"/>
              <a:ext cx="1220470" cy="1220470"/>
            </a:xfrm>
            <a:custGeom>
              <a:avLst/>
              <a:gdLst/>
              <a:ahLst/>
              <a:cxnLst/>
              <a:rect l="l" t="t" r="r" b="b"/>
              <a:pathLst>
                <a:path w="1220469" h="1220470">
                  <a:moveTo>
                    <a:pt x="610234" y="0"/>
                  </a:moveTo>
                  <a:lnTo>
                    <a:pt x="562541" y="1835"/>
                  </a:lnTo>
                  <a:lnTo>
                    <a:pt x="515851" y="7253"/>
                  </a:lnTo>
                  <a:lnTo>
                    <a:pt x="470302" y="16116"/>
                  </a:lnTo>
                  <a:lnTo>
                    <a:pt x="426029" y="28290"/>
                  </a:lnTo>
                  <a:lnTo>
                    <a:pt x="383168" y="43638"/>
                  </a:lnTo>
                  <a:lnTo>
                    <a:pt x="341854" y="62025"/>
                  </a:lnTo>
                  <a:lnTo>
                    <a:pt x="302222" y="83315"/>
                  </a:lnTo>
                  <a:lnTo>
                    <a:pt x="264409" y="107373"/>
                  </a:lnTo>
                  <a:lnTo>
                    <a:pt x="228549" y="134062"/>
                  </a:lnTo>
                  <a:lnTo>
                    <a:pt x="194779" y="163248"/>
                  </a:lnTo>
                  <a:lnTo>
                    <a:pt x="163234" y="194794"/>
                  </a:lnTo>
                  <a:lnTo>
                    <a:pt x="134050" y="228565"/>
                  </a:lnTo>
                  <a:lnTo>
                    <a:pt x="107363" y="264425"/>
                  </a:lnTo>
                  <a:lnTo>
                    <a:pt x="83307" y="302239"/>
                  </a:lnTo>
                  <a:lnTo>
                    <a:pt x="62018" y="341870"/>
                  </a:lnTo>
                  <a:lnTo>
                    <a:pt x="43633" y="383184"/>
                  </a:lnTo>
                  <a:lnTo>
                    <a:pt x="28287" y="426044"/>
                  </a:lnTo>
                  <a:lnTo>
                    <a:pt x="16114" y="470314"/>
                  </a:lnTo>
                  <a:lnTo>
                    <a:pt x="7252" y="515860"/>
                  </a:lnTo>
                  <a:lnTo>
                    <a:pt x="1835" y="562545"/>
                  </a:lnTo>
                  <a:lnTo>
                    <a:pt x="0" y="610235"/>
                  </a:lnTo>
                  <a:lnTo>
                    <a:pt x="1835" y="657924"/>
                  </a:lnTo>
                  <a:lnTo>
                    <a:pt x="7252" y="704609"/>
                  </a:lnTo>
                  <a:lnTo>
                    <a:pt x="16114" y="750155"/>
                  </a:lnTo>
                  <a:lnTo>
                    <a:pt x="28287" y="794425"/>
                  </a:lnTo>
                  <a:lnTo>
                    <a:pt x="43633" y="837285"/>
                  </a:lnTo>
                  <a:lnTo>
                    <a:pt x="62018" y="878599"/>
                  </a:lnTo>
                  <a:lnTo>
                    <a:pt x="83307" y="918230"/>
                  </a:lnTo>
                  <a:lnTo>
                    <a:pt x="107363" y="956044"/>
                  </a:lnTo>
                  <a:lnTo>
                    <a:pt x="134050" y="991904"/>
                  </a:lnTo>
                  <a:lnTo>
                    <a:pt x="163234" y="1025675"/>
                  </a:lnTo>
                  <a:lnTo>
                    <a:pt x="194779" y="1057221"/>
                  </a:lnTo>
                  <a:lnTo>
                    <a:pt x="228549" y="1086407"/>
                  </a:lnTo>
                  <a:lnTo>
                    <a:pt x="264409" y="1113096"/>
                  </a:lnTo>
                  <a:lnTo>
                    <a:pt x="302222" y="1137154"/>
                  </a:lnTo>
                  <a:lnTo>
                    <a:pt x="341854" y="1158444"/>
                  </a:lnTo>
                  <a:lnTo>
                    <a:pt x="383168" y="1176831"/>
                  </a:lnTo>
                  <a:lnTo>
                    <a:pt x="426029" y="1192179"/>
                  </a:lnTo>
                  <a:lnTo>
                    <a:pt x="470302" y="1204353"/>
                  </a:lnTo>
                  <a:lnTo>
                    <a:pt x="515851" y="1213216"/>
                  </a:lnTo>
                  <a:lnTo>
                    <a:pt x="562541" y="1218634"/>
                  </a:lnTo>
                  <a:lnTo>
                    <a:pt x="610234" y="1220470"/>
                  </a:lnTo>
                  <a:lnTo>
                    <a:pt x="657912" y="1218634"/>
                  </a:lnTo>
                  <a:lnTo>
                    <a:pt x="704588" y="1213216"/>
                  </a:lnTo>
                  <a:lnTo>
                    <a:pt x="750127" y="1204353"/>
                  </a:lnTo>
                  <a:lnTo>
                    <a:pt x="794392" y="1192179"/>
                  </a:lnTo>
                  <a:lnTo>
                    <a:pt x="837248" y="1176831"/>
                  </a:lnTo>
                  <a:lnTo>
                    <a:pt x="878560" y="1158444"/>
                  </a:lnTo>
                  <a:lnTo>
                    <a:pt x="918191" y="1137154"/>
                  </a:lnTo>
                  <a:lnTo>
                    <a:pt x="956005" y="1113096"/>
                  </a:lnTo>
                  <a:lnTo>
                    <a:pt x="991867" y="1086407"/>
                  </a:lnTo>
                  <a:lnTo>
                    <a:pt x="1025640" y="1057221"/>
                  </a:lnTo>
                  <a:lnTo>
                    <a:pt x="1057189" y="1025675"/>
                  </a:lnTo>
                  <a:lnTo>
                    <a:pt x="1086379" y="991904"/>
                  </a:lnTo>
                  <a:lnTo>
                    <a:pt x="1113072" y="956044"/>
                  </a:lnTo>
                  <a:lnTo>
                    <a:pt x="1137134" y="918230"/>
                  </a:lnTo>
                  <a:lnTo>
                    <a:pt x="1158428" y="878599"/>
                  </a:lnTo>
                  <a:lnTo>
                    <a:pt x="1176819" y="837285"/>
                  </a:lnTo>
                  <a:lnTo>
                    <a:pt x="1192171" y="794425"/>
                  </a:lnTo>
                  <a:lnTo>
                    <a:pt x="1204348" y="750155"/>
                  </a:lnTo>
                  <a:lnTo>
                    <a:pt x="1213214" y="704609"/>
                  </a:lnTo>
                  <a:lnTo>
                    <a:pt x="1218633" y="657924"/>
                  </a:lnTo>
                  <a:lnTo>
                    <a:pt x="1220469" y="610235"/>
                  </a:lnTo>
                  <a:lnTo>
                    <a:pt x="1218633" y="562545"/>
                  </a:lnTo>
                  <a:lnTo>
                    <a:pt x="1213214" y="515860"/>
                  </a:lnTo>
                  <a:lnTo>
                    <a:pt x="1204348" y="470314"/>
                  </a:lnTo>
                  <a:lnTo>
                    <a:pt x="1192171" y="426044"/>
                  </a:lnTo>
                  <a:lnTo>
                    <a:pt x="1176819" y="383184"/>
                  </a:lnTo>
                  <a:lnTo>
                    <a:pt x="1158428" y="341870"/>
                  </a:lnTo>
                  <a:lnTo>
                    <a:pt x="1137134" y="302239"/>
                  </a:lnTo>
                  <a:lnTo>
                    <a:pt x="1113072" y="264425"/>
                  </a:lnTo>
                  <a:lnTo>
                    <a:pt x="1086379" y="228565"/>
                  </a:lnTo>
                  <a:lnTo>
                    <a:pt x="1057189" y="194794"/>
                  </a:lnTo>
                  <a:lnTo>
                    <a:pt x="1025640" y="163248"/>
                  </a:lnTo>
                  <a:lnTo>
                    <a:pt x="991867" y="134062"/>
                  </a:lnTo>
                  <a:lnTo>
                    <a:pt x="956005" y="107373"/>
                  </a:lnTo>
                  <a:lnTo>
                    <a:pt x="918191" y="83315"/>
                  </a:lnTo>
                  <a:lnTo>
                    <a:pt x="878560" y="62025"/>
                  </a:lnTo>
                  <a:lnTo>
                    <a:pt x="837248" y="43638"/>
                  </a:lnTo>
                  <a:lnTo>
                    <a:pt x="794392" y="28290"/>
                  </a:lnTo>
                  <a:lnTo>
                    <a:pt x="750127" y="16116"/>
                  </a:lnTo>
                  <a:lnTo>
                    <a:pt x="704588" y="7253"/>
                  </a:lnTo>
                  <a:lnTo>
                    <a:pt x="657912" y="1835"/>
                  </a:lnTo>
                  <a:lnTo>
                    <a:pt x="610234" y="0"/>
                  </a:lnTo>
                  <a:close/>
                </a:path>
              </a:pathLst>
            </a:custGeom>
            <a:solidFill>
              <a:srgbClr val="FFC35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839" y="4764024"/>
              <a:ext cx="509015" cy="758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3095" y="1752599"/>
              <a:ext cx="1755648" cy="1027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85519" y="8217408"/>
              <a:ext cx="1039367" cy="2560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262998" y="3126233"/>
            <a:ext cx="3568277" cy="2703197"/>
          </a:xfrm>
          <a:prstGeom prst="rect">
            <a:avLst/>
          </a:prstGeom>
        </p:spPr>
        <p:txBody>
          <a:bodyPr vert="horz" wrap="square" lIns="0" tIns="18626" rIns="0" bIns="0" rtlCol="0">
            <a:spAutoFit/>
          </a:bodyPr>
          <a:lstStyle/>
          <a:p>
            <a:pPr marL="195590" marR="3387" indent="-187123">
              <a:lnSpc>
                <a:spcPts val="2067"/>
              </a:lnSpc>
              <a:spcBef>
                <a:spcPts val="146"/>
              </a:spcBef>
              <a:buFont typeface="Arial"/>
              <a:buChar char="•"/>
              <a:tabLst>
                <a:tab pos="195590" algn="l"/>
              </a:tabLst>
            </a:pP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Dilakukan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melalui</a:t>
            </a:r>
            <a:r>
              <a:rPr sz="1733" spc="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0" dirty="0">
                <a:solidFill>
                  <a:srgbClr val="0A2D54"/>
                </a:solidFill>
                <a:latin typeface="Calibri"/>
                <a:cs typeface="Calibri"/>
              </a:rPr>
              <a:t>Akreditasi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0" dirty="0">
                <a:solidFill>
                  <a:srgbClr val="0A2D54"/>
                </a:solidFill>
                <a:latin typeface="Calibri"/>
                <a:cs typeface="Calibri"/>
              </a:rPr>
              <a:t>oleh </a:t>
            </a:r>
            <a:r>
              <a:rPr sz="1733" spc="183" dirty="0">
                <a:solidFill>
                  <a:srgbClr val="0A2D54"/>
                </a:solidFill>
                <a:latin typeface="Calibri"/>
                <a:cs typeface="Calibri"/>
              </a:rPr>
              <a:t>BAN-</a:t>
            </a:r>
            <a:r>
              <a:rPr sz="1733" spc="203" dirty="0">
                <a:solidFill>
                  <a:srgbClr val="0A2D54"/>
                </a:solidFill>
                <a:latin typeface="Calibri"/>
                <a:cs typeface="Calibri"/>
              </a:rPr>
              <a:t>PT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atau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30" dirty="0">
                <a:solidFill>
                  <a:srgbClr val="0A2D54"/>
                </a:solidFill>
                <a:latin typeface="Calibri"/>
                <a:cs typeface="Calibri"/>
              </a:rPr>
              <a:t>LAM.</a:t>
            </a:r>
            <a:endParaRPr sz="1733">
              <a:latin typeface="Calibri"/>
              <a:cs typeface="Calibri"/>
            </a:endParaRPr>
          </a:p>
          <a:p>
            <a:pPr marL="196013" indent="-187546" algn="just">
              <a:lnSpc>
                <a:spcPts val="1993"/>
              </a:lnSpc>
              <a:buFont typeface="Arial"/>
              <a:buChar char="•"/>
              <a:tabLst>
                <a:tab pos="196013" algn="l"/>
              </a:tabLst>
            </a:pPr>
            <a:r>
              <a:rPr sz="1733" spc="103" dirty="0">
                <a:solidFill>
                  <a:srgbClr val="0A2D54"/>
                </a:solidFill>
                <a:latin typeface="Calibri"/>
                <a:cs typeface="Calibri"/>
              </a:rPr>
              <a:t>Menentukan</a:t>
            </a:r>
            <a:r>
              <a:rPr sz="1733" spc="30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20" dirty="0">
                <a:solidFill>
                  <a:srgbClr val="0A2D54"/>
                </a:solidFill>
                <a:latin typeface="Calibri"/>
                <a:cs typeface="Calibri"/>
              </a:rPr>
              <a:t>kelayakan</a:t>
            </a:r>
            <a:r>
              <a:rPr sz="1733" spc="30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27" dirty="0">
                <a:solidFill>
                  <a:srgbClr val="0A2D54"/>
                </a:solidFill>
                <a:latin typeface="Calibri"/>
                <a:cs typeface="Calibri"/>
              </a:rPr>
              <a:t>program</a:t>
            </a:r>
            <a:endParaRPr sz="1733">
              <a:latin typeface="Calibri"/>
              <a:cs typeface="Calibri"/>
            </a:endParaRPr>
          </a:p>
          <a:p>
            <a:pPr marL="195590" algn="just">
              <a:lnSpc>
                <a:spcPts val="2073"/>
              </a:lnSpc>
            </a:pPr>
            <a:r>
              <a:rPr sz="1733" spc="110" dirty="0">
                <a:solidFill>
                  <a:srgbClr val="0A2D54"/>
                </a:solidFill>
                <a:latin typeface="Calibri"/>
                <a:cs typeface="Calibri"/>
              </a:rPr>
              <a:t>studi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20" dirty="0">
                <a:solidFill>
                  <a:srgbClr val="0A2D54"/>
                </a:solidFill>
                <a:latin typeface="Calibri"/>
                <a:cs typeface="Calibri"/>
              </a:rPr>
              <a:t>dan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3" dirty="0">
                <a:solidFill>
                  <a:srgbClr val="0A2D54"/>
                </a:solidFill>
                <a:latin typeface="Calibri"/>
                <a:cs typeface="Calibri"/>
              </a:rPr>
              <a:t>perguruan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57" dirty="0">
                <a:solidFill>
                  <a:srgbClr val="0A2D54"/>
                </a:solidFill>
                <a:latin typeface="Calibri"/>
                <a:cs typeface="Calibri"/>
              </a:rPr>
              <a:t>tinggi.</a:t>
            </a:r>
            <a:endParaRPr sz="1733">
              <a:latin typeface="Calibri"/>
              <a:cs typeface="Calibri"/>
            </a:endParaRPr>
          </a:p>
          <a:p>
            <a:pPr marL="195590" marR="193050" indent="-187123" algn="just">
              <a:lnSpc>
                <a:spcPts val="2067"/>
              </a:lnSpc>
              <a:spcBef>
                <a:spcPts val="70"/>
              </a:spcBef>
              <a:buFont typeface="Arial"/>
              <a:buChar char="•"/>
              <a:tabLst>
                <a:tab pos="195590" algn="l"/>
              </a:tabLst>
            </a:pPr>
            <a:r>
              <a:rPr sz="1733" spc="153" dirty="0">
                <a:solidFill>
                  <a:srgbClr val="0A2D54"/>
                </a:solidFill>
                <a:latin typeface="Calibri"/>
                <a:cs typeface="Calibri"/>
              </a:rPr>
              <a:t>Status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akreditasi: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terakreditasi, </a:t>
            </a: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terakreditasi</a:t>
            </a:r>
            <a:r>
              <a:rPr sz="173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83" dirty="0">
                <a:solidFill>
                  <a:srgbClr val="0A2D54"/>
                </a:solidFill>
                <a:latin typeface="Calibri"/>
                <a:cs typeface="Calibri"/>
              </a:rPr>
              <a:t>unggul,</a:t>
            </a:r>
            <a:r>
              <a:rPr sz="1733" spc="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atau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97" dirty="0">
                <a:solidFill>
                  <a:srgbClr val="0A2D54"/>
                </a:solidFill>
                <a:latin typeface="Calibri"/>
                <a:cs typeface="Calibri"/>
              </a:rPr>
              <a:t>tidak </a:t>
            </a:r>
            <a:r>
              <a:rPr sz="1733" spc="70" dirty="0">
                <a:solidFill>
                  <a:srgbClr val="0A2D54"/>
                </a:solidFill>
                <a:latin typeface="Calibri"/>
                <a:cs typeface="Calibri"/>
              </a:rPr>
              <a:t>terakreditasi.</a:t>
            </a:r>
            <a:endParaRPr sz="1733">
              <a:latin typeface="Calibri"/>
              <a:cs typeface="Calibri"/>
            </a:endParaRPr>
          </a:p>
          <a:p>
            <a:pPr marL="196013" indent="-187546" algn="just">
              <a:lnSpc>
                <a:spcPts val="1983"/>
              </a:lnSpc>
              <a:buFont typeface="Arial"/>
              <a:buChar char="•"/>
              <a:tabLst>
                <a:tab pos="196013" algn="l"/>
              </a:tabLst>
            </a:pPr>
            <a:r>
              <a:rPr sz="1733" spc="153" dirty="0">
                <a:solidFill>
                  <a:srgbClr val="0A2D54"/>
                </a:solidFill>
                <a:latin typeface="Calibri"/>
                <a:cs typeface="Calibri"/>
              </a:rPr>
              <a:t>Status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akreditasi: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terakreditasi,</a:t>
            </a:r>
            <a:endParaRPr sz="1733">
              <a:latin typeface="Calibri"/>
              <a:cs typeface="Calibri"/>
            </a:endParaRPr>
          </a:p>
          <a:p>
            <a:pPr marL="195590" marR="193050" algn="just">
              <a:lnSpc>
                <a:spcPts val="2080"/>
              </a:lnSpc>
              <a:spcBef>
                <a:spcPts val="60"/>
              </a:spcBef>
            </a:pP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terakreditasi</a:t>
            </a:r>
            <a:r>
              <a:rPr sz="173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83" dirty="0">
                <a:solidFill>
                  <a:srgbClr val="0A2D54"/>
                </a:solidFill>
                <a:latin typeface="Calibri"/>
                <a:cs typeface="Calibri"/>
              </a:rPr>
              <a:t>unggul,</a:t>
            </a:r>
            <a:r>
              <a:rPr sz="1733" spc="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atau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97" dirty="0">
                <a:solidFill>
                  <a:srgbClr val="0A2D54"/>
                </a:solidFill>
                <a:latin typeface="Calibri"/>
                <a:cs typeface="Calibri"/>
              </a:rPr>
              <a:t>tidak </a:t>
            </a:r>
            <a:r>
              <a:rPr sz="1733" spc="70" dirty="0">
                <a:solidFill>
                  <a:srgbClr val="0A2D54"/>
                </a:solidFill>
                <a:latin typeface="Calibri"/>
                <a:cs typeface="Calibri"/>
              </a:rPr>
              <a:t>terakreditasi.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3036" y="1295401"/>
            <a:ext cx="5272964" cy="522365"/>
          </a:xfrm>
          <a:prstGeom prst="rect">
            <a:avLst/>
          </a:prstGeom>
        </p:spPr>
        <p:txBody>
          <a:bodyPr vert="horz" wrap="square" lIns="0" tIns="29633" rIns="0" bIns="0" rtlCol="0">
            <a:spAutoFit/>
          </a:bodyPr>
          <a:lstStyle/>
          <a:p>
            <a:pPr marL="8467">
              <a:spcBef>
                <a:spcPts val="223"/>
              </a:spcBef>
            </a:pPr>
            <a:r>
              <a:rPr sz="3200" spc="97" dirty="0" err="1">
                <a:solidFill>
                  <a:srgbClr val="0A2D54"/>
                </a:solidFill>
                <a:latin typeface="Tahoma"/>
                <a:cs typeface="Tahoma"/>
              </a:rPr>
              <a:t>SPMI</a:t>
            </a:r>
            <a:r>
              <a:rPr sz="3200" spc="-330" dirty="0">
                <a:solidFill>
                  <a:srgbClr val="0A2D54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A2D54"/>
                </a:solidFill>
                <a:latin typeface="Tahoma"/>
                <a:cs typeface="Tahoma"/>
              </a:rPr>
              <a:t>DAN</a:t>
            </a:r>
            <a:r>
              <a:rPr sz="3200" spc="-333" dirty="0">
                <a:solidFill>
                  <a:srgbClr val="0A2D54"/>
                </a:solidFill>
                <a:latin typeface="Tahoma"/>
                <a:cs typeface="Tahoma"/>
              </a:rPr>
              <a:t> </a:t>
            </a:r>
            <a:r>
              <a:rPr sz="3200" spc="167" dirty="0">
                <a:solidFill>
                  <a:srgbClr val="0A2D54"/>
                </a:solidFill>
                <a:latin typeface="Tahoma"/>
                <a:cs typeface="Tahoma"/>
              </a:rPr>
              <a:t>SPME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924" y="2199581"/>
            <a:ext cx="4100830" cy="684107"/>
          </a:xfrm>
          <a:custGeom>
            <a:avLst/>
            <a:gdLst/>
            <a:ahLst/>
            <a:cxnLst/>
            <a:rect l="l" t="t" r="r" b="b"/>
            <a:pathLst>
              <a:path w="6151245" h="1026160">
                <a:moveTo>
                  <a:pt x="5637823" y="0"/>
                </a:moveTo>
                <a:lnTo>
                  <a:pt x="512865" y="0"/>
                </a:lnTo>
                <a:lnTo>
                  <a:pt x="466184" y="2095"/>
                </a:lnTo>
                <a:lnTo>
                  <a:pt x="420678" y="8262"/>
                </a:lnTo>
                <a:lnTo>
                  <a:pt x="376527" y="18319"/>
                </a:lnTo>
                <a:lnTo>
                  <a:pt x="333911" y="32085"/>
                </a:lnTo>
                <a:lnTo>
                  <a:pt x="293014" y="49379"/>
                </a:lnTo>
                <a:lnTo>
                  <a:pt x="254014" y="70020"/>
                </a:lnTo>
                <a:lnTo>
                  <a:pt x="217094" y="93827"/>
                </a:lnTo>
                <a:lnTo>
                  <a:pt x="182434" y="120618"/>
                </a:lnTo>
                <a:lnTo>
                  <a:pt x="150216" y="150214"/>
                </a:lnTo>
                <a:lnTo>
                  <a:pt x="120621" y="182431"/>
                </a:lnTo>
                <a:lnTo>
                  <a:pt x="93829" y="217091"/>
                </a:lnTo>
                <a:lnTo>
                  <a:pt x="70022" y="254011"/>
                </a:lnTo>
                <a:lnTo>
                  <a:pt x="49380" y="293010"/>
                </a:lnTo>
                <a:lnTo>
                  <a:pt x="32086" y="333908"/>
                </a:lnTo>
                <a:lnTo>
                  <a:pt x="18320" y="376524"/>
                </a:lnTo>
                <a:lnTo>
                  <a:pt x="8263" y="420675"/>
                </a:lnTo>
                <a:lnTo>
                  <a:pt x="2095" y="466182"/>
                </a:lnTo>
                <a:lnTo>
                  <a:pt x="0" y="512864"/>
                </a:lnTo>
                <a:lnTo>
                  <a:pt x="2095" y="559547"/>
                </a:lnTo>
                <a:lnTo>
                  <a:pt x="8263" y="605056"/>
                </a:lnTo>
                <a:lnTo>
                  <a:pt x="18320" y="649209"/>
                </a:lnTo>
                <a:lnTo>
                  <a:pt x="32086" y="691826"/>
                </a:lnTo>
                <a:lnTo>
                  <a:pt x="49380" y="732725"/>
                </a:lnTo>
                <a:lnTo>
                  <a:pt x="70022" y="771725"/>
                </a:lnTo>
                <a:lnTo>
                  <a:pt x="93829" y="808646"/>
                </a:lnTo>
                <a:lnTo>
                  <a:pt x="120621" y="843306"/>
                </a:lnTo>
                <a:lnTo>
                  <a:pt x="150216" y="875525"/>
                </a:lnTo>
                <a:lnTo>
                  <a:pt x="182434" y="905120"/>
                </a:lnTo>
                <a:lnTo>
                  <a:pt x="217094" y="931912"/>
                </a:lnTo>
                <a:lnTo>
                  <a:pt x="254014" y="955719"/>
                </a:lnTo>
                <a:lnTo>
                  <a:pt x="293014" y="976360"/>
                </a:lnTo>
                <a:lnTo>
                  <a:pt x="333911" y="993654"/>
                </a:lnTo>
                <a:lnTo>
                  <a:pt x="376527" y="1007420"/>
                </a:lnTo>
                <a:lnTo>
                  <a:pt x="420678" y="1017477"/>
                </a:lnTo>
                <a:lnTo>
                  <a:pt x="466184" y="1023644"/>
                </a:lnTo>
                <a:lnTo>
                  <a:pt x="512865" y="1025740"/>
                </a:lnTo>
                <a:lnTo>
                  <a:pt x="5637823" y="1025740"/>
                </a:lnTo>
                <a:lnTo>
                  <a:pt x="5688512" y="1023231"/>
                </a:lnTo>
                <a:lnTo>
                  <a:pt x="5738344" y="1015794"/>
                </a:lnTo>
                <a:lnTo>
                  <a:pt x="5786981" y="1003570"/>
                </a:lnTo>
                <a:lnTo>
                  <a:pt x="5834087" y="986699"/>
                </a:lnTo>
                <a:lnTo>
                  <a:pt x="5879326" y="965319"/>
                </a:lnTo>
                <a:lnTo>
                  <a:pt x="5922360" y="939571"/>
                </a:lnTo>
                <a:lnTo>
                  <a:pt x="5962854" y="909593"/>
                </a:lnTo>
                <a:lnTo>
                  <a:pt x="6000471" y="875525"/>
                </a:lnTo>
                <a:lnTo>
                  <a:pt x="6034543" y="837904"/>
                </a:lnTo>
                <a:lnTo>
                  <a:pt x="6064523" y="797408"/>
                </a:lnTo>
                <a:lnTo>
                  <a:pt x="6090271" y="754373"/>
                </a:lnTo>
                <a:lnTo>
                  <a:pt x="6111650" y="709134"/>
                </a:lnTo>
                <a:lnTo>
                  <a:pt x="6128520" y="662028"/>
                </a:lnTo>
                <a:lnTo>
                  <a:pt x="6140742" y="613390"/>
                </a:lnTo>
                <a:lnTo>
                  <a:pt x="6148178" y="563557"/>
                </a:lnTo>
                <a:lnTo>
                  <a:pt x="6150687" y="512864"/>
                </a:lnTo>
                <a:lnTo>
                  <a:pt x="6148591" y="466182"/>
                </a:lnTo>
                <a:lnTo>
                  <a:pt x="6142424" y="420675"/>
                </a:lnTo>
                <a:lnTo>
                  <a:pt x="6132367" y="376524"/>
                </a:lnTo>
                <a:lnTo>
                  <a:pt x="6118601" y="333908"/>
                </a:lnTo>
                <a:lnTo>
                  <a:pt x="6101307" y="293010"/>
                </a:lnTo>
                <a:lnTo>
                  <a:pt x="6080666" y="254011"/>
                </a:lnTo>
                <a:lnTo>
                  <a:pt x="6056860" y="217091"/>
                </a:lnTo>
                <a:lnTo>
                  <a:pt x="6030068" y="182431"/>
                </a:lnTo>
                <a:lnTo>
                  <a:pt x="6000473" y="150214"/>
                </a:lnTo>
                <a:lnTo>
                  <a:pt x="5968255" y="120618"/>
                </a:lnTo>
                <a:lnTo>
                  <a:pt x="5933596" y="93827"/>
                </a:lnTo>
                <a:lnTo>
                  <a:pt x="5896676" y="70020"/>
                </a:lnTo>
                <a:lnTo>
                  <a:pt x="5857676" y="49379"/>
                </a:lnTo>
                <a:lnTo>
                  <a:pt x="5816778" y="32085"/>
                </a:lnTo>
                <a:lnTo>
                  <a:pt x="5774163" y="18319"/>
                </a:lnTo>
                <a:lnTo>
                  <a:pt x="5730011" y="8262"/>
                </a:lnTo>
                <a:lnTo>
                  <a:pt x="5684504" y="2095"/>
                </a:lnTo>
                <a:lnTo>
                  <a:pt x="5637823" y="0"/>
                </a:lnTo>
                <a:close/>
              </a:path>
            </a:pathLst>
          </a:custGeom>
          <a:solidFill>
            <a:srgbClr val="0DA69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953372" y="2227072"/>
            <a:ext cx="3426460" cy="30504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759921" marR="399647" indent="-538507">
              <a:lnSpc>
                <a:spcPct val="100699"/>
              </a:lnSpc>
              <a:spcBef>
                <a:spcPts val="50"/>
              </a:spcBef>
            </a:pPr>
            <a:r>
              <a:rPr sz="1933" dirty="0">
                <a:solidFill>
                  <a:srgbClr val="F5FDFB"/>
                </a:solidFill>
                <a:latin typeface="Calibri"/>
                <a:cs typeface="Calibri"/>
              </a:rPr>
              <a:t>SISTEM</a:t>
            </a:r>
            <a:r>
              <a:rPr sz="1933" spc="37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47" dirty="0">
                <a:solidFill>
                  <a:srgbClr val="F5FDFB"/>
                </a:solidFill>
                <a:latin typeface="Calibri"/>
                <a:cs typeface="Calibri"/>
              </a:rPr>
              <a:t>PENJAMINAN</a:t>
            </a:r>
            <a:r>
              <a:rPr sz="1933" spc="30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13" dirty="0">
                <a:solidFill>
                  <a:srgbClr val="F5FDFB"/>
                </a:solidFill>
                <a:latin typeface="Calibri"/>
                <a:cs typeface="Calibri"/>
              </a:rPr>
              <a:t>MUTU </a:t>
            </a:r>
            <a:r>
              <a:rPr sz="1933" spc="-7" dirty="0">
                <a:solidFill>
                  <a:srgbClr val="F5FDFB"/>
                </a:solidFill>
                <a:latin typeface="Calibri"/>
                <a:cs typeface="Calibri"/>
              </a:rPr>
              <a:t>INTERNAL</a:t>
            </a:r>
            <a:r>
              <a:rPr sz="1933" spc="-57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7" dirty="0">
                <a:solidFill>
                  <a:srgbClr val="F5FDFB"/>
                </a:solidFill>
                <a:latin typeface="Calibri"/>
                <a:cs typeface="Calibri"/>
              </a:rPr>
              <a:t>(SPMI)</a:t>
            </a:r>
            <a:endParaRPr sz="1933">
              <a:latin typeface="Calibri"/>
              <a:cs typeface="Calibri"/>
            </a:endParaRPr>
          </a:p>
          <a:p>
            <a:pPr>
              <a:spcBef>
                <a:spcPts val="143"/>
              </a:spcBef>
            </a:pPr>
            <a:endParaRPr sz="1933">
              <a:latin typeface="Calibri"/>
              <a:cs typeface="Calibri"/>
            </a:endParaRPr>
          </a:p>
          <a:p>
            <a:pPr marL="195590" marR="105839" indent="-187123">
              <a:lnSpc>
                <a:spcPts val="2067"/>
              </a:lnSpc>
              <a:buFont typeface="Arial"/>
              <a:buChar char="•"/>
              <a:tabLst>
                <a:tab pos="195590" algn="l"/>
              </a:tabLst>
            </a:pPr>
            <a:r>
              <a:rPr sz="1733" spc="110" dirty="0">
                <a:solidFill>
                  <a:srgbClr val="0A2D54"/>
                </a:solidFill>
                <a:latin typeface="Calibri"/>
                <a:cs typeface="Calibri"/>
              </a:rPr>
              <a:t>Dilaksanakan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3" dirty="0">
                <a:solidFill>
                  <a:srgbClr val="0A2D54"/>
                </a:solidFill>
                <a:latin typeface="Calibri"/>
                <a:cs typeface="Calibri"/>
              </a:rPr>
              <a:t>perguruan</a:t>
            </a:r>
            <a:r>
              <a:rPr sz="1733" spc="1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0" dirty="0">
                <a:solidFill>
                  <a:srgbClr val="0A2D54"/>
                </a:solidFill>
                <a:latin typeface="Calibri"/>
                <a:cs typeface="Calibri"/>
              </a:rPr>
              <a:t>tinggi </a:t>
            </a:r>
            <a:r>
              <a:rPr sz="1733" spc="143" dirty="0">
                <a:solidFill>
                  <a:srgbClr val="0A2D54"/>
                </a:solidFill>
                <a:latin typeface="Calibri"/>
                <a:cs typeface="Calibri"/>
              </a:rPr>
              <a:t>secara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73" dirty="0">
                <a:solidFill>
                  <a:srgbClr val="0A2D54"/>
                </a:solidFill>
                <a:latin typeface="Calibri"/>
                <a:cs typeface="Calibri"/>
              </a:rPr>
              <a:t>otonom.</a:t>
            </a:r>
            <a:endParaRPr sz="1733">
              <a:latin typeface="Calibri"/>
              <a:cs typeface="Calibri"/>
            </a:endParaRPr>
          </a:p>
          <a:p>
            <a:pPr marL="195166" indent="-186699">
              <a:lnSpc>
                <a:spcPts val="1993"/>
              </a:lnSpc>
              <a:buFont typeface="Arial"/>
              <a:buChar char="•"/>
              <a:tabLst>
                <a:tab pos="195166" algn="l"/>
              </a:tabLst>
            </a:pPr>
            <a:r>
              <a:rPr sz="1733" spc="47" dirty="0">
                <a:solidFill>
                  <a:srgbClr val="0A2D54"/>
                </a:solidFill>
                <a:latin typeface="Calibri"/>
                <a:cs typeface="Calibri"/>
              </a:rPr>
              <a:t>Melalui</a:t>
            </a:r>
            <a:r>
              <a:rPr sz="1733" spc="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3" dirty="0">
                <a:solidFill>
                  <a:srgbClr val="0A2D54"/>
                </a:solidFill>
                <a:latin typeface="Calibri"/>
                <a:cs typeface="Calibri"/>
              </a:rPr>
              <a:t>siklus</a:t>
            </a:r>
            <a:r>
              <a:rPr sz="1733" spc="10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87" dirty="0">
                <a:solidFill>
                  <a:srgbClr val="0A2D54"/>
                </a:solidFill>
                <a:latin typeface="Calibri"/>
                <a:cs typeface="Calibri"/>
              </a:rPr>
              <a:t>penetapan,</a:t>
            </a:r>
            <a:endParaRPr sz="1733">
              <a:latin typeface="Calibri"/>
              <a:cs typeface="Calibri"/>
            </a:endParaRPr>
          </a:p>
          <a:p>
            <a:pPr marL="195590" marR="29211">
              <a:lnSpc>
                <a:spcPts val="2067"/>
              </a:lnSpc>
              <a:spcBef>
                <a:spcPts val="80"/>
              </a:spcBef>
            </a:pPr>
            <a:r>
              <a:rPr sz="1733" spc="93" dirty="0">
                <a:solidFill>
                  <a:srgbClr val="0A2D54"/>
                </a:solidFill>
                <a:latin typeface="Calibri"/>
                <a:cs typeface="Calibri"/>
              </a:rPr>
              <a:t>pelaksanaan,</a:t>
            </a:r>
            <a:r>
              <a:rPr sz="1733" spc="2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60" dirty="0">
                <a:solidFill>
                  <a:srgbClr val="0A2D54"/>
                </a:solidFill>
                <a:latin typeface="Calibri"/>
                <a:cs typeface="Calibri"/>
              </a:rPr>
              <a:t>evaluasi, </a:t>
            </a:r>
            <a:r>
              <a:rPr sz="1733" spc="87" dirty="0">
                <a:solidFill>
                  <a:srgbClr val="0A2D54"/>
                </a:solidFill>
                <a:latin typeface="Calibri"/>
                <a:cs typeface="Calibri"/>
              </a:rPr>
              <a:t>pengendalian,</a:t>
            </a:r>
            <a:r>
              <a:rPr sz="1733" spc="1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27" dirty="0">
                <a:solidFill>
                  <a:srgbClr val="0A2D54"/>
                </a:solidFill>
                <a:latin typeface="Calibri"/>
                <a:cs typeface="Calibri"/>
              </a:rPr>
              <a:t>dan</a:t>
            </a:r>
            <a:r>
              <a:rPr sz="1733" spc="20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3" dirty="0">
                <a:solidFill>
                  <a:srgbClr val="0A2D54"/>
                </a:solidFill>
                <a:latin typeface="Calibri"/>
                <a:cs typeface="Calibri"/>
              </a:rPr>
              <a:t>peningkatan </a:t>
            </a:r>
            <a:r>
              <a:rPr sz="1733" spc="70" dirty="0">
                <a:solidFill>
                  <a:srgbClr val="0A2D54"/>
                </a:solidFill>
                <a:latin typeface="Calibri"/>
                <a:cs typeface="Calibri"/>
              </a:rPr>
              <a:t>standar.</a:t>
            </a:r>
            <a:endParaRPr sz="1733">
              <a:latin typeface="Calibri"/>
              <a:cs typeface="Calibri"/>
            </a:endParaRPr>
          </a:p>
          <a:p>
            <a:pPr marL="186699" marR="44452" indent="-186699" algn="r">
              <a:lnSpc>
                <a:spcPts val="1983"/>
              </a:lnSpc>
              <a:buFont typeface="Arial"/>
              <a:buChar char="•"/>
              <a:tabLst>
                <a:tab pos="186699" algn="l"/>
              </a:tabLst>
            </a:pPr>
            <a:r>
              <a:rPr sz="1733" spc="117" dirty="0">
                <a:solidFill>
                  <a:srgbClr val="0A2D54"/>
                </a:solidFill>
                <a:latin typeface="Calibri"/>
                <a:cs typeface="Calibri"/>
              </a:rPr>
              <a:t>Kementerian</a:t>
            </a:r>
            <a:r>
              <a:rPr sz="1733" spc="2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3" dirty="0">
                <a:solidFill>
                  <a:srgbClr val="0A2D54"/>
                </a:solidFill>
                <a:latin typeface="Calibri"/>
                <a:cs typeface="Calibri"/>
              </a:rPr>
              <a:t>memfasilitasi</a:t>
            </a:r>
            <a:r>
              <a:rPr sz="1733" spc="2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03" dirty="0">
                <a:solidFill>
                  <a:srgbClr val="0A2D54"/>
                </a:solidFill>
                <a:latin typeface="Calibri"/>
                <a:cs typeface="Calibri"/>
              </a:rPr>
              <a:t>dan</a:t>
            </a:r>
            <a:endParaRPr sz="1733">
              <a:latin typeface="Calibri"/>
              <a:cs typeface="Calibri"/>
            </a:endParaRPr>
          </a:p>
          <a:p>
            <a:pPr marR="3387" algn="r">
              <a:lnSpc>
                <a:spcPts val="2073"/>
              </a:lnSpc>
            </a:pPr>
            <a:r>
              <a:rPr sz="1733" spc="130" dirty="0">
                <a:solidFill>
                  <a:srgbClr val="0A2D54"/>
                </a:solidFill>
                <a:latin typeface="Calibri"/>
                <a:cs typeface="Calibri"/>
              </a:rPr>
              <a:t>memantau</a:t>
            </a:r>
            <a:r>
              <a:rPr sz="1733" spc="17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10" dirty="0">
                <a:solidFill>
                  <a:srgbClr val="0A2D54"/>
                </a:solidFill>
                <a:latin typeface="Calibri"/>
                <a:cs typeface="Calibri"/>
              </a:rPr>
              <a:t>implementasi</a:t>
            </a:r>
            <a:r>
              <a:rPr sz="1733" spc="13" dirty="0">
                <a:solidFill>
                  <a:srgbClr val="0A2D54"/>
                </a:solidFill>
                <a:latin typeface="Calibri"/>
                <a:cs typeface="Calibri"/>
              </a:rPr>
              <a:t> </a:t>
            </a:r>
            <a:r>
              <a:rPr sz="1733" spc="133" dirty="0">
                <a:solidFill>
                  <a:srgbClr val="0A2D54"/>
                </a:solidFill>
                <a:latin typeface="Calibri"/>
                <a:cs typeface="Calibri"/>
              </a:rPr>
              <a:t>SPMI.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4383" y="2212763"/>
            <a:ext cx="4100830" cy="657860"/>
          </a:xfrm>
          <a:custGeom>
            <a:avLst/>
            <a:gdLst/>
            <a:ahLst/>
            <a:cxnLst/>
            <a:rect l="l" t="t" r="r" b="b"/>
            <a:pathLst>
              <a:path w="6151244" h="986789">
                <a:moveTo>
                  <a:pt x="5657583" y="0"/>
                </a:moveTo>
                <a:lnTo>
                  <a:pt x="493102" y="0"/>
                </a:lnTo>
                <a:lnTo>
                  <a:pt x="445614" y="2257"/>
                </a:lnTo>
                <a:lnTo>
                  <a:pt x="399403" y="8891"/>
                </a:lnTo>
                <a:lnTo>
                  <a:pt x="354676" y="19695"/>
                </a:lnTo>
                <a:lnTo>
                  <a:pt x="311639" y="34462"/>
                </a:lnTo>
                <a:lnTo>
                  <a:pt x="270498" y="52987"/>
                </a:lnTo>
                <a:lnTo>
                  <a:pt x="231461" y="75061"/>
                </a:lnTo>
                <a:lnTo>
                  <a:pt x="194735" y="100479"/>
                </a:lnTo>
                <a:lnTo>
                  <a:pt x="160525" y="129035"/>
                </a:lnTo>
                <a:lnTo>
                  <a:pt x="129039" y="160520"/>
                </a:lnTo>
                <a:lnTo>
                  <a:pt x="100483" y="194729"/>
                </a:lnTo>
                <a:lnTo>
                  <a:pt x="75064" y="231456"/>
                </a:lnTo>
                <a:lnTo>
                  <a:pt x="52989" y="270493"/>
                </a:lnTo>
                <a:lnTo>
                  <a:pt x="34464" y="311633"/>
                </a:lnTo>
                <a:lnTo>
                  <a:pt x="19696" y="354671"/>
                </a:lnTo>
                <a:lnTo>
                  <a:pt x="8891" y="399400"/>
                </a:lnTo>
                <a:lnTo>
                  <a:pt x="2257" y="445612"/>
                </a:lnTo>
                <a:lnTo>
                  <a:pt x="0" y="493102"/>
                </a:lnTo>
                <a:lnTo>
                  <a:pt x="2257" y="540590"/>
                </a:lnTo>
                <a:lnTo>
                  <a:pt x="8891" y="586801"/>
                </a:lnTo>
                <a:lnTo>
                  <a:pt x="19696" y="631528"/>
                </a:lnTo>
                <a:lnTo>
                  <a:pt x="34464" y="674565"/>
                </a:lnTo>
                <a:lnTo>
                  <a:pt x="52989" y="715704"/>
                </a:lnTo>
                <a:lnTo>
                  <a:pt x="75064" y="754740"/>
                </a:lnTo>
                <a:lnTo>
                  <a:pt x="100483" y="791465"/>
                </a:lnTo>
                <a:lnTo>
                  <a:pt x="129039" y="825674"/>
                </a:lnTo>
                <a:lnTo>
                  <a:pt x="160525" y="857159"/>
                </a:lnTo>
                <a:lnTo>
                  <a:pt x="194735" y="885714"/>
                </a:lnTo>
                <a:lnTo>
                  <a:pt x="231461" y="911131"/>
                </a:lnTo>
                <a:lnTo>
                  <a:pt x="270498" y="933206"/>
                </a:lnTo>
                <a:lnTo>
                  <a:pt x="311639" y="951730"/>
                </a:lnTo>
                <a:lnTo>
                  <a:pt x="354676" y="966497"/>
                </a:lnTo>
                <a:lnTo>
                  <a:pt x="399403" y="977301"/>
                </a:lnTo>
                <a:lnTo>
                  <a:pt x="445614" y="983935"/>
                </a:lnTo>
                <a:lnTo>
                  <a:pt x="493102" y="986193"/>
                </a:lnTo>
                <a:lnTo>
                  <a:pt x="5657583" y="986193"/>
                </a:lnTo>
                <a:lnTo>
                  <a:pt x="5706327" y="983780"/>
                </a:lnTo>
                <a:lnTo>
                  <a:pt x="5754240" y="976630"/>
                </a:lnTo>
                <a:lnTo>
                  <a:pt x="5801000" y="964877"/>
                </a:lnTo>
                <a:lnTo>
                  <a:pt x="5846289" y="948656"/>
                </a:lnTo>
                <a:lnTo>
                  <a:pt x="5889786" y="928101"/>
                </a:lnTo>
                <a:lnTo>
                  <a:pt x="5931171" y="903345"/>
                </a:lnTo>
                <a:lnTo>
                  <a:pt x="5970124" y="874523"/>
                </a:lnTo>
                <a:lnTo>
                  <a:pt x="6006325" y="841768"/>
                </a:lnTo>
                <a:lnTo>
                  <a:pt x="6039074" y="805598"/>
                </a:lnTo>
                <a:lnTo>
                  <a:pt x="6067892" y="766663"/>
                </a:lnTo>
                <a:lnTo>
                  <a:pt x="6092644" y="725288"/>
                </a:lnTo>
                <a:lnTo>
                  <a:pt x="6113195" y="681794"/>
                </a:lnTo>
                <a:lnTo>
                  <a:pt x="6129413" y="636506"/>
                </a:lnTo>
                <a:lnTo>
                  <a:pt x="6141163" y="589746"/>
                </a:lnTo>
                <a:lnTo>
                  <a:pt x="6148311" y="541837"/>
                </a:lnTo>
                <a:lnTo>
                  <a:pt x="6150724" y="493102"/>
                </a:lnTo>
                <a:lnTo>
                  <a:pt x="6148466" y="445612"/>
                </a:lnTo>
                <a:lnTo>
                  <a:pt x="6141829" y="399400"/>
                </a:lnTo>
                <a:lnTo>
                  <a:pt x="6131022" y="354671"/>
                </a:lnTo>
                <a:lnTo>
                  <a:pt x="6116249" y="311633"/>
                </a:lnTo>
                <a:lnTo>
                  <a:pt x="6097719" y="270493"/>
                </a:lnTo>
                <a:lnTo>
                  <a:pt x="6075639" y="231456"/>
                </a:lnTo>
                <a:lnTo>
                  <a:pt x="6050215" y="194729"/>
                </a:lnTo>
                <a:lnTo>
                  <a:pt x="6021654" y="160520"/>
                </a:lnTo>
                <a:lnTo>
                  <a:pt x="5990162" y="129035"/>
                </a:lnTo>
                <a:lnTo>
                  <a:pt x="5955948" y="100479"/>
                </a:lnTo>
                <a:lnTo>
                  <a:pt x="5919218" y="75061"/>
                </a:lnTo>
                <a:lnTo>
                  <a:pt x="5880178" y="52987"/>
                </a:lnTo>
                <a:lnTo>
                  <a:pt x="5839036" y="34462"/>
                </a:lnTo>
                <a:lnTo>
                  <a:pt x="5795999" y="19695"/>
                </a:lnTo>
                <a:lnTo>
                  <a:pt x="5751273" y="8891"/>
                </a:lnTo>
                <a:lnTo>
                  <a:pt x="5705065" y="2257"/>
                </a:lnTo>
                <a:lnTo>
                  <a:pt x="5657583" y="0"/>
                </a:lnTo>
                <a:close/>
              </a:path>
            </a:pathLst>
          </a:custGeom>
          <a:solidFill>
            <a:srgbClr val="013D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 txBox="1"/>
          <p:nvPr/>
        </p:nvSpPr>
        <p:spPr>
          <a:xfrm>
            <a:off x="5668315" y="2206753"/>
            <a:ext cx="2816437" cy="60345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30975" marR="3387" indent="-422931">
              <a:spcBef>
                <a:spcPts val="67"/>
              </a:spcBef>
            </a:pPr>
            <a:r>
              <a:rPr sz="1933" dirty="0">
                <a:solidFill>
                  <a:srgbClr val="F5FDFB"/>
                </a:solidFill>
                <a:latin typeface="Calibri"/>
                <a:cs typeface="Calibri"/>
              </a:rPr>
              <a:t>SISTEM</a:t>
            </a:r>
            <a:r>
              <a:rPr sz="1933" spc="37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47" dirty="0">
                <a:solidFill>
                  <a:srgbClr val="F5FDFB"/>
                </a:solidFill>
                <a:latin typeface="Calibri"/>
                <a:cs typeface="Calibri"/>
              </a:rPr>
              <a:t>PENJAMINAN</a:t>
            </a:r>
            <a:r>
              <a:rPr sz="1933" spc="30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13" dirty="0">
                <a:solidFill>
                  <a:srgbClr val="F5FDFB"/>
                </a:solidFill>
                <a:latin typeface="Calibri"/>
                <a:cs typeface="Calibri"/>
              </a:rPr>
              <a:t>MUTU </a:t>
            </a:r>
            <a:r>
              <a:rPr sz="1933" dirty="0">
                <a:solidFill>
                  <a:srgbClr val="F5FDFB"/>
                </a:solidFill>
                <a:latin typeface="Calibri"/>
                <a:cs typeface="Calibri"/>
              </a:rPr>
              <a:t>EKSTERNAL</a:t>
            </a:r>
            <a:r>
              <a:rPr sz="1933" spc="97" dirty="0">
                <a:solidFill>
                  <a:srgbClr val="F5FDFB"/>
                </a:solidFill>
                <a:latin typeface="Calibri"/>
                <a:cs typeface="Calibri"/>
              </a:rPr>
              <a:t> </a:t>
            </a:r>
            <a:r>
              <a:rPr sz="1933" spc="-7" dirty="0">
                <a:solidFill>
                  <a:srgbClr val="F5FDFB"/>
                </a:solidFill>
                <a:latin typeface="Calibri"/>
                <a:cs typeface="Calibri"/>
              </a:rPr>
              <a:t>(SPME)</a:t>
            </a:r>
            <a:endParaRPr sz="19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6E5CF-6D45-9582-33B3-05E5BC38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34CFC24-E2D2-A8EF-1828-83D4151AC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5804" y="284734"/>
            <a:ext cx="4662593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800" spc="-7" dirty="0">
                <a:solidFill>
                  <a:srgbClr val="000000"/>
                </a:solidFill>
                <a:latin typeface="Calibri"/>
                <a:cs typeface="Calibri"/>
              </a:rPr>
              <a:t>Kerangka</a:t>
            </a:r>
            <a:r>
              <a:rPr sz="4800" spc="-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00000"/>
                </a:solidFill>
                <a:latin typeface="Calibri"/>
                <a:cs typeface="Calibri"/>
              </a:rPr>
              <a:t>SN</a:t>
            </a:r>
            <a:r>
              <a:rPr sz="4800" spc="-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7" dirty="0">
                <a:solidFill>
                  <a:srgbClr val="000000"/>
                </a:solidFill>
                <a:latin typeface="Calibri"/>
                <a:cs typeface="Calibri"/>
              </a:rPr>
              <a:t>DIKTI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4A95B4-8C86-64BC-C897-7C475B5E1D99}"/>
              </a:ext>
            </a:extLst>
          </p:cNvPr>
          <p:cNvSpPr txBox="1"/>
          <p:nvPr/>
        </p:nvSpPr>
        <p:spPr>
          <a:xfrm>
            <a:off x="7634309" y="1312164"/>
            <a:ext cx="3502237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b="1" spc="-37" dirty="0">
                <a:solidFill>
                  <a:srgbClr val="647C9D"/>
                </a:solidFill>
                <a:latin typeface="Calibri"/>
                <a:cs typeface="Calibri"/>
              </a:rPr>
              <a:t>STANDAR</a:t>
            </a:r>
            <a:r>
              <a:rPr sz="2800" b="1" spc="-120" dirty="0">
                <a:solidFill>
                  <a:srgbClr val="647C9D"/>
                </a:solidFill>
                <a:latin typeface="Calibri"/>
                <a:cs typeface="Calibri"/>
              </a:rPr>
              <a:t> </a:t>
            </a:r>
            <a:r>
              <a:rPr sz="2800" b="1" spc="-7" dirty="0">
                <a:solidFill>
                  <a:srgbClr val="647C9D"/>
                </a:solidFill>
                <a:latin typeface="Calibri"/>
                <a:cs typeface="Calibri"/>
              </a:rPr>
              <a:t>PENGABDIAN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3ADD472-2207-F8CC-2428-CEC3819E4058}"/>
              </a:ext>
            </a:extLst>
          </p:cNvPr>
          <p:cNvSpPr txBox="1"/>
          <p:nvPr/>
        </p:nvSpPr>
        <p:spPr>
          <a:xfrm>
            <a:off x="7864518" y="2448814"/>
            <a:ext cx="4104217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marR="3387" indent="-343764">
              <a:spcBef>
                <a:spcPts val="67"/>
              </a:spcBef>
              <a:tabLst>
                <a:tab pos="351808" algn="l"/>
              </a:tabLst>
            </a:pPr>
            <a:r>
              <a:rPr sz="1400" spc="-17" dirty="0">
                <a:solidFill>
                  <a:srgbClr val="585858"/>
                </a:solidFill>
                <a:latin typeface="Calibri"/>
                <a:cs typeface="Calibri"/>
              </a:rPr>
              <a:t>a.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standar</a:t>
            </a:r>
            <a:r>
              <a:rPr sz="14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luaran</a:t>
            </a:r>
            <a:r>
              <a:rPr sz="14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400" spc="1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mutu,</a:t>
            </a:r>
            <a:r>
              <a:rPr sz="1400" spc="1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relevansi,</a:t>
            </a:r>
            <a:r>
              <a:rPr sz="14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400" spc="1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kemanfaatan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hasil</a:t>
            </a:r>
            <a:r>
              <a:rPr sz="14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7" dirty="0">
                <a:solidFill>
                  <a:srgbClr val="585858"/>
                </a:solidFill>
                <a:latin typeface="Calibri"/>
                <a:cs typeface="Calibri"/>
              </a:rPr>
              <a:t>PkM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40B8F45-1677-8D5F-52DB-00C20F13A0D0}"/>
              </a:ext>
            </a:extLst>
          </p:cNvPr>
          <p:cNvSpPr txBox="1"/>
          <p:nvPr/>
        </p:nvSpPr>
        <p:spPr>
          <a:xfrm>
            <a:off x="7864517" y="2875535"/>
            <a:ext cx="4104640" cy="65488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marR="3387" indent="-343764" algn="just">
              <a:spcBef>
                <a:spcPts val="67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b.</a:t>
            </a:r>
            <a:r>
              <a:rPr sz="1400" spc="203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400" spc="163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proses</a:t>
            </a:r>
            <a:r>
              <a:rPr sz="1400" spc="16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400" spc="16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perencanaan,</a:t>
            </a:r>
            <a:r>
              <a:rPr sz="1400" spc="163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pelaksanaan,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penilaian,</a:t>
            </a:r>
            <a:r>
              <a:rPr sz="1400" spc="10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pengawasan,</a:t>
            </a:r>
            <a:r>
              <a:rPr sz="1400" spc="10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4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pengendalian</a:t>
            </a:r>
            <a:r>
              <a:rPr sz="1400" spc="1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kegiatan </a:t>
            </a:r>
            <a:r>
              <a:rPr sz="1400" spc="-17" dirty="0">
                <a:solidFill>
                  <a:srgbClr val="585858"/>
                </a:solidFill>
                <a:latin typeface="Calibri"/>
                <a:cs typeface="Calibri"/>
              </a:rPr>
              <a:t>PkM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A551A94-0005-6B8E-032D-C4F54AA7214A}"/>
              </a:ext>
            </a:extLst>
          </p:cNvPr>
          <p:cNvSpPr txBox="1"/>
          <p:nvPr/>
        </p:nvSpPr>
        <p:spPr>
          <a:xfrm>
            <a:off x="7864517" y="3515615"/>
            <a:ext cx="4105487" cy="65488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marR="3387" indent="-343764" algn="just">
              <a:spcBef>
                <a:spcPts val="67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c.</a:t>
            </a:r>
            <a:r>
              <a:rPr sz="1400" spc="25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400" spc="16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masukan</a:t>
            </a:r>
            <a:r>
              <a:rPr sz="1400" spc="16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400" spc="163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akses</a:t>
            </a:r>
            <a:r>
              <a:rPr sz="1400" spc="167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terhadap</a:t>
            </a:r>
            <a:r>
              <a:rPr sz="1400" spc="163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sarana,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prasarana,</a:t>
            </a:r>
            <a:r>
              <a:rPr sz="1400" spc="169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pembiayaan,</a:t>
            </a:r>
            <a:r>
              <a:rPr sz="1400" spc="169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penugasan</a:t>
            </a:r>
            <a:r>
              <a:rPr sz="1400" spc="169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dosen,</a:t>
            </a:r>
            <a:r>
              <a:rPr sz="1400" spc="173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400" spc="-17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penggunaan</a:t>
            </a:r>
            <a:r>
              <a:rPr sz="1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teknologi</a:t>
            </a:r>
            <a:r>
              <a:rPr sz="1400" spc="-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informasi</a:t>
            </a:r>
            <a:r>
              <a:rPr sz="1400" spc="-2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400" spc="-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585858"/>
                </a:solidFill>
                <a:latin typeface="Calibri"/>
                <a:cs typeface="Calibri"/>
              </a:rPr>
              <a:t>komunikasi.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701319E-1382-7339-0EB2-A0E3048A36F7}"/>
              </a:ext>
            </a:extLst>
          </p:cNvPr>
          <p:cNvSpPr txBox="1"/>
          <p:nvPr/>
        </p:nvSpPr>
        <p:spPr>
          <a:xfrm>
            <a:off x="544440" y="4834212"/>
            <a:ext cx="3202940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>
              <a:spcBef>
                <a:spcPts val="67"/>
              </a:spcBef>
            </a:pP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kemanfaatan</a:t>
            </a:r>
            <a:r>
              <a:rPr sz="1600" spc="-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hasil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penelitian</a:t>
            </a:r>
            <a:endParaRPr sz="1600">
              <a:latin typeface="Calibri"/>
              <a:cs typeface="Calibri"/>
            </a:endParaRPr>
          </a:p>
          <a:p>
            <a:pPr marL="351808" marR="3387" indent="-343764">
              <a:tabLst>
                <a:tab pos="351808" algn="l"/>
                <a:tab pos="1140940" algn="l"/>
                <a:tab pos="1417391" algn="l"/>
                <a:tab pos="1847096" algn="l"/>
                <a:tab pos="2068933" algn="l"/>
                <a:tab pos="2752651" algn="l"/>
              </a:tabLst>
            </a:pP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b.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proses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perencanaan, penilaian,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pengawasan,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911025F-9E7B-D311-15E4-23327F3B63F3}"/>
              </a:ext>
            </a:extLst>
          </p:cNvPr>
          <p:cNvSpPr txBox="1"/>
          <p:nvPr/>
        </p:nvSpPr>
        <p:spPr>
          <a:xfrm>
            <a:off x="3857836" y="5078053"/>
            <a:ext cx="1134533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37255">
              <a:spcBef>
                <a:spcPts val="67"/>
              </a:spcBef>
            </a:pP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pelaksanaan, pengendalian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8DA6A42-4B1C-C56D-67A9-AC3736C35D40}"/>
              </a:ext>
            </a:extLst>
          </p:cNvPr>
          <p:cNvSpPr txBox="1"/>
          <p:nvPr/>
        </p:nvSpPr>
        <p:spPr>
          <a:xfrm>
            <a:off x="887815" y="5565902"/>
            <a:ext cx="158496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kegiatan</a:t>
            </a:r>
            <a:r>
              <a:rPr sz="1600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penelitian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7E0AED7-768F-1BED-0761-EE03AC4E744D}"/>
              </a:ext>
            </a:extLst>
          </p:cNvPr>
          <p:cNvSpPr txBox="1"/>
          <p:nvPr/>
        </p:nvSpPr>
        <p:spPr>
          <a:xfrm>
            <a:off x="544441" y="5809759"/>
            <a:ext cx="4447963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marR="3387" indent="-343764" algn="just">
              <a:spcBef>
                <a:spcPts val="67"/>
              </a:spcBef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c.</a:t>
            </a:r>
            <a:r>
              <a:rPr sz="1600" spc="160" dirty="0">
                <a:solidFill>
                  <a:srgbClr val="585858"/>
                </a:solidFill>
                <a:latin typeface="Calibri"/>
                <a:cs typeface="Calibri"/>
              </a:rPr>
              <a:t>  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300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masukan</a:t>
            </a:r>
            <a:r>
              <a:rPr sz="1600" spc="300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spc="300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akses</a:t>
            </a:r>
            <a:r>
              <a:rPr sz="1600" spc="303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terhadap</a:t>
            </a:r>
            <a:r>
              <a:rPr sz="1600" spc="306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sarana,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prasarana,</a:t>
            </a:r>
            <a:r>
              <a:rPr sz="1600" spc="3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pembiayaan,</a:t>
            </a:r>
            <a:r>
              <a:rPr sz="1600" spc="3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penugasan</a:t>
            </a:r>
            <a:r>
              <a:rPr sz="1600" spc="32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dosen,</a:t>
            </a:r>
            <a:r>
              <a:rPr sz="1600" spc="3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penggunaan</a:t>
            </a:r>
            <a:r>
              <a:rPr sz="1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teknologi</a:t>
            </a:r>
            <a:r>
              <a:rPr sz="1600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informasi</a:t>
            </a:r>
            <a:r>
              <a:rPr sz="1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600" spc="-5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komunikasi.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58D60B-B33A-2DB7-87B9-48566838CB45}"/>
              </a:ext>
            </a:extLst>
          </p:cNvPr>
          <p:cNvSpPr txBox="1"/>
          <p:nvPr/>
        </p:nvSpPr>
        <p:spPr>
          <a:xfrm>
            <a:off x="622968" y="1225786"/>
            <a:ext cx="3045883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b="1" spc="-43" dirty="0">
                <a:solidFill>
                  <a:srgbClr val="538235"/>
                </a:solidFill>
                <a:latin typeface="Calibri"/>
                <a:cs typeface="Calibri"/>
              </a:rPr>
              <a:t>STANDAR</a:t>
            </a:r>
            <a:r>
              <a:rPr sz="2800" b="1" spc="-76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800" b="1" spc="-7" dirty="0">
                <a:solidFill>
                  <a:srgbClr val="538235"/>
                </a:solidFill>
                <a:uFill>
                  <a:solidFill>
                    <a:srgbClr val="538235"/>
                  </a:solidFill>
                </a:uFill>
                <a:latin typeface="Calibri"/>
                <a:cs typeface="Calibri"/>
              </a:rPr>
              <a:t>NASIONAL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0DEF5CF-5043-37DF-29DA-95E9B015644D}"/>
              </a:ext>
            </a:extLst>
          </p:cNvPr>
          <p:cNvSpPr txBox="1"/>
          <p:nvPr/>
        </p:nvSpPr>
        <p:spPr>
          <a:xfrm>
            <a:off x="591989" y="2216150"/>
            <a:ext cx="3460327" cy="173209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marR="138437" indent="-343764">
              <a:spcBef>
                <a:spcPts val="67"/>
              </a:spcBef>
              <a:buAutoNum type="alphaLcPeriod"/>
              <a:tabLst>
                <a:tab pos="351808" algn="l"/>
              </a:tabLst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6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luaran</a:t>
            </a:r>
            <a:r>
              <a:rPr sz="1600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spc="-6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6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kompetensi lulusan</a:t>
            </a:r>
            <a:endParaRPr sz="1600" dirty="0">
              <a:latin typeface="Calibri"/>
              <a:cs typeface="Calibri"/>
            </a:endParaRPr>
          </a:p>
          <a:p>
            <a:pPr marL="351808" marR="3387" indent="-343764">
              <a:buAutoNum type="alphaLcPeriod"/>
              <a:tabLst>
                <a:tab pos="351808" algn="l"/>
              </a:tabLst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proses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proses pembelajaran,</a:t>
            </a:r>
            <a:r>
              <a:rPr sz="16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penilaian,</a:t>
            </a:r>
            <a:r>
              <a:rPr sz="1600" spc="-5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pengelolaan</a:t>
            </a:r>
            <a:endParaRPr sz="1600" dirty="0">
              <a:latin typeface="Calibri"/>
              <a:cs typeface="Calibri"/>
            </a:endParaRPr>
          </a:p>
          <a:p>
            <a:pPr marL="351808" marR="40642" indent="-343764">
              <a:buAutoNum type="alphaLcPeriod"/>
              <a:tabLst>
                <a:tab pos="351808" algn="l"/>
              </a:tabLst>
            </a:pP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masukan</a:t>
            </a:r>
            <a:r>
              <a:rPr sz="1600" spc="-5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spc="-4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isi,</a:t>
            </a:r>
            <a:r>
              <a:rPr sz="16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dosen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r>
              <a:rPr sz="1600" spc="-4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tenaga</a:t>
            </a:r>
            <a:r>
              <a:rPr sz="1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kependidikan,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sarana</a:t>
            </a:r>
            <a:r>
              <a:rPr sz="1600" spc="-4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dan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prasarana;</a:t>
            </a:r>
            <a:r>
              <a:rPr sz="16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pembiayaan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D129DEB-EB0D-27FC-1E04-00956A1B97F0}"/>
              </a:ext>
            </a:extLst>
          </p:cNvPr>
          <p:cNvSpPr txBox="1"/>
          <p:nvPr/>
        </p:nvSpPr>
        <p:spPr>
          <a:xfrm>
            <a:off x="7836069" y="4746244"/>
            <a:ext cx="3820160" cy="167054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10584">
              <a:spcBef>
                <a:spcPts val="67"/>
              </a:spcBef>
            </a:pPr>
            <a:r>
              <a:rPr b="1" spc="-73" dirty="0">
                <a:solidFill>
                  <a:srgbClr val="006FC0"/>
                </a:solidFill>
                <a:latin typeface="Arial"/>
                <a:cs typeface="Arial"/>
              </a:rPr>
              <a:t>Penyelenggaraan</a:t>
            </a:r>
            <a:r>
              <a:rPr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006FC0"/>
                </a:solidFill>
                <a:latin typeface="Arial"/>
                <a:cs typeface="Arial"/>
              </a:rPr>
              <a:t>Tridharma,</a:t>
            </a:r>
            <a:r>
              <a:rPr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1" spc="-7" dirty="0">
                <a:solidFill>
                  <a:srgbClr val="00AFEF"/>
                </a:solidFill>
                <a:latin typeface="Arial"/>
                <a:cs typeface="Arial"/>
              </a:rPr>
              <a:t>sesuai </a:t>
            </a:r>
            <a:r>
              <a:rPr b="1" spc="-100" dirty="0">
                <a:solidFill>
                  <a:srgbClr val="00AFEF"/>
                </a:solidFill>
                <a:latin typeface="Arial"/>
                <a:cs typeface="Arial"/>
              </a:rPr>
              <a:t>dengan</a:t>
            </a:r>
            <a:r>
              <a:rPr b="1" spc="-2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53" dirty="0">
                <a:solidFill>
                  <a:srgbClr val="00AFEF"/>
                </a:solidFill>
                <a:latin typeface="Arial"/>
                <a:cs typeface="Arial"/>
              </a:rPr>
              <a:t>misi</a:t>
            </a:r>
            <a:r>
              <a:rPr b="1" spc="-4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63" dirty="0">
                <a:solidFill>
                  <a:srgbClr val="00AFEF"/>
                </a:solidFill>
                <a:latin typeface="Arial"/>
                <a:cs typeface="Arial"/>
              </a:rPr>
              <a:t>perguruan</a:t>
            </a:r>
            <a:r>
              <a:rPr b="1" spc="-3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00AFEF"/>
                </a:solidFill>
                <a:latin typeface="Arial"/>
                <a:cs typeface="Arial"/>
              </a:rPr>
              <a:t>tinggi</a:t>
            </a:r>
            <a:r>
              <a:rPr b="1" spc="-3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00AFEF"/>
                </a:solidFill>
                <a:latin typeface="Arial"/>
                <a:cs typeface="Arial"/>
              </a:rPr>
              <a:t>dengan </a:t>
            </a:r>
            <a:r>
              <a:rPr b="1" spc="-70" dirty="0">
                <a:solidFill>
                  <a:srgbClr val="00AFEF"/>
                </a:solidFill>
                <a:latin typeface="Arial"/>
                <a:cs typeface="Arial"/>
              </a:rPr>
              <a:t>menentukan</a:t>
            </a:r>
            <a:r>
              <a:rPr b="1" spc="-1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00AFEF"/>
                </a:solidFill>
                <a:latin typeface="Arial"/>
                <a:cs typeface="Arial"/>
              </a:rPr>
              <a:t>komposisi</a:t>
            </a:r>
            <a:r>
              <a:rPr b="1" spc="-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7" dirty="0">
                <a:solidFill>
                  <a:srgbClr val="00AFEF"/>
                </a:solidFill>
                <a:latin typeface="Arial"/>
                <a:cs typeface="Arial"/>
              </a:rPr>
              <a:t>bobot</a:t>
            </a:r>
            <a:endParaRPr>
              <a:latin typeface="Arial"/>
              <a:cs typeface="Arial"/>
            </a:endParaRPr>
          </a:p>
          <a:p>
            <a:pPr marL="8467" marR="3387"/>
            <a:r>
              <a:rPr b="1" spc="-57" dirty="0">
                <a:solidFill>
                  <a:srgbClr val="00AFEF"/>
                </a:solidFill>
                <a:latin typeface="Arial"/>
                <a:cs typeface="Arial"/>
              </a:rPr>
              <a:t>pelaksanaan</a:t>
            </a:r>
            <a:r>
              <a:rPr b="1" spc="-33" dirty="0">
                <a:solidFill>
                  <a:srgbClr val="00AFEF"/>
                </a:solidFill>
                <a:latin typeface="Arial"/>
                <a:cs typeface="Arial"/>
              </a:rPr>
              <a:t> masing-</a:t>
            </a:r>
            <a:r>
              <a:rPr b="1" spc="-73" dirty="0">
                <a:solidFill>
                  <a:srgbClr val="00AFEF"/>
                </a:solidFill>
                <a:latin typeface="Arial"/>
                <a:cs typeface="Arial"/>
              </a:rPr>
              <a:t>masing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43" dirty="0">
                <a:solidFill>
                  <a:srgbClr val="00AFEF"/>
                </a:solidFill>
                <a:latin typeface="Arial"/>
                <a:cs typeface="Arial"/>
              </a:rPr>
              <a:t>dharma </a:t>
            </a:r>
            <a:r>
              <a:rPr b="1" spc="-100" dirty="0">
                <a:solidFill>
                  <a:srgbClr val="00AFEF"/>
                </a:solidFill>
                <a:latin typeface="Arial"/>
                <a:cs typeface="Arial"/>
              </a:rPr>
              <a:t>di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00AFEF"/>
                </a:solidFill>
                <a:latin typeface="Arial"/>
                <a:cs typeface="Arial"/>
              </a:rPr>
              <a:t>tingkat</a:t>
            </a:r>
            <a:r>
              <a:rPr b="1" spc="-1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63" dirty="0">
                <a:solidFill>
                  <a:srgbClr val="00AFEF"/>
                </a:solidFill>
                <a:latin typeface="Arial"/>
                <a:cs typeface="Arial"/>
              </a:rPr>
              <a:t>perguruan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87" dirty="0">
                <a:solidFill>
                  <a:srgbClr val="00AFEF"/>
                </a:solidFill>
                <a:latin typeface="Arial"/>
                <a:cs typeface="Arial"/>
              </a:rPr>
              <a:t>tinggi,</a:t>
            </a:r>
            <a:r>
              <a:rPr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7" dirty="0">
                <a:solidFill>
                  <a:srgbClr val="00AFEF"/>
                </a:solidFill>
                <a:latin typeface="Arial"/>
                <a:cs typeface="Arial"/>
              </a:rPr>
              <a:t>program </a:t>
            </a:r>
            <a:r>
              <a:rPr b="1" spc="-80" dirty="0">
                <a:solidFill>
                  <a:srgbClr val="00AFEF"/>
                </a:solidFill>
                <a:latin typeface="Arial"/>
                <a:cs typeface="Arial"/>
              </a:rPr>
              <a:t>studi,</a:t>
            </a:r>
            <a:r>
              <a:rPr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AFEF"/>
                </a:solidFill>
                <a:latin typeface="Arial"/>
                <a:cs typeface="Arial"/>
              </a:rPr>
              <a:t>dan</a:t>
            </a:r>
            <a:r>
              <a:rPr b="1" spc="-17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00AFEF"/>
                </a:solidFill>
                <a:latin typeface="Arial"/>
                <a:cs typeface="Arial"/>
              </a:rPr>
              <a:t>individu</a:t>
            </a:r>
            <a:r>
              <a:rPr b="1" spc="-23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7" dirty="0">
                <a:solidFill>
                  <a:srgbClr val="00AFEF"/>
                </a:solidFill>
                <a:latin typeface="Arial"/>
                <a:cs typeface="Arial"/>
              </a:rPr>
              <a:t>dosen.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86EE8EA-D316-D179-1114-7A9F4E1F92FD}"/>
              </a:ext>
            </a:extLst>
          </p:cNvPr>
          <p:cNvSpPr txBox="1"/>
          <p:nvPr/>
        </p:nvSpPr>
        <p:spPr>
          <a:xfrm>
            <a:off x="525330" y="1605939"/>
            <a:ext cx="3471757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5401">
              <a:spcBef>
                <a:spcPts val="67"/>
              </a:spcBef>
            </a:pPr>
            <a:r>
              <a:rPr sz="2800" b="1" dirty="0">
                <a:solidFill>
                  <a:srgbClr val="538235"/>
                </a:solidFill>
                <a:latin typeface="Calibri"/>
                <a:cs typeface="Calibri"/>
              </a:rPr>
              <a:t>PENDIDIKAN</a:t>
            </a:r>
            <a:r>
              <a:rPr sz="2800" b="1" spc="67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Pasal</a:t>
            </a:r>
            <a:r>
              <a:rPr sz="2700" spc="-59" baseline="7201" dirty="0">
                <a:latin typeface="Arial Black"/>
                <a:cs typeface="Arial Black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5</a:t>
            </a:r>
            <a:r>
              <a:rPr sz="2700" spc="-69" baseline="7201" dirty="0">
                <a:latin typeface="Arial Black"/>
                <a:cs typeface="Arial Black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-</a:t>
            </a:r>
            <a:r>
              <a:rPr sz="2700" spc="-75" baseline="7201" dirty="0">
                <a:latin typeface="Arial Black"/>
                <a:cs typeface="Arial Black"/>
              </a:rPr>
              <a:t> </a:t>
            </a:r>
            <a:r>
              <a:rPr sz="2700" spc="-25" baseline="7201" dirty="0">
                <a:latin typeface="Arial Black"/>
                <a:cs typeface="Arial Black"/>
              </a:rPr>
              <a:t>51</a:t>
            </a:r>
            <a:endParaRPr sz="2700" baseline="7201" dirty="0">
              <a:latin typeface="Arial Black"/>
              <a:cs typeface="Arial Black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C8C59E7-5D2D-063E-731B-1248D798E323}"/>
              </a:ext>
            </a:extLst>
          </p:cNvPr>
          <p:cNvSpPr txBox="1"/>
          <p:nvPr/>
        </p:nvSpPr>
        <p:spPr>
          <a:xfrm>
            <a:off x="7634309" y="1739054"/>
            <a:ext cx="3311737" cy="7010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3300"/>
              </a:lnSpc>
              <a:spcBef>
                <a:spcPts val="67"/>
              </a:spcBef>
            </a:pPr>
            <a:r>
              <a:rPr sz="2800" b="1" spc="-43" dirty="0">
                <a:solidFill>
                  <a:srgbClr val="647C9D"/>
                </a:solidFill>
                <a:latin typeface="Calibri"/>
                <a:cs typeface="Calibri"/>
              </a:rPr>
              <a:t>KEPADA</a:t>
            </a:r>
            <a:r>
              <a:rPr sz="2800" b="1" spc="-87" dirty="0">
                <a:solidFill>
                  <a:srgbClr val="647C9D"/>
                </a:solidFill>
                <a:latin typeface="Calibri"/>
                <a:cs typeface="Calibri"/>
              </a:rPr>
              <a:t> </a:t>
            </a:r>
            <a:r>
              <a:rPr sz="2800" b="1" spc="-43" dirty="0">
                <a:solidFill>
                  <a:srgbClr val="647C9D"/>
                </a:solidFill>
                <a:latin typeface="Calibri"/>
                <a:cs typeface="Calibri"/>
              </a:rPr>
              <a:t>MASYARAKAT</a:t>
            </a:r>
            <a:endParaRPr sz="2800" dirty="0">
              <a:latin typeface="Calibri"/>
              <a:cs typeface="Calibri"/>
            </a:endParaRPr>
          </a:p>
          <a:p>
            <a:pPr marL="23708">
              <a:lnSpc>
                <a:spcPts val="2100"/>
              </a:lnSpc>
            </a:pPr>
            <a:r>
              <a:rPr dirty="0">
                <a:latin typeface="Arial Black"/>
                <a:cs typeface="Arial Black"/>
              </a:rPr>
              <a:t>Pasal</a:t>
            </a:r>
            <a:r>
              <a:rPr spc="-17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58</a:t>
            </a:r>
            <a:r>
              <a:rPr spc="-23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-</a:t>
            </a:r>
            <a:r>
              <a:rPr spc="-20" dirty="0">
                <a:latin typeface="Arial Black"/>
                <a:cs typeface="Arial Black"/>
              </a:rPr>
              <a:t> </a:t>
            </a:r>
            <a:r>
              <a:rPr spc="-17" dirty="0">
                <a:latin typeface="Arial Black"/>
                <a:cs typeface="Arial Black"/>
              </a:rPr>
              <a:t>63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9363265-EF2E-B6EF-C528-5BBD65AE620B}"/>
              </a:ext>
            </a:extLst>
          </p:cNvPr>
          <p:cNvSpPr txBox="1"/>
          <p:nvPr/>
        </p:nvSpPr>
        <p:spPr>
          <a:xfrm>
            <a:off x="463161" y="3970866"/>
            <a:ext cx="4938183" cy="886567"/>
          </a:xfrm>
          <a:prstGeom prst="rect">
            <a:avLst/>
          </a:prstGeom>
        </p:spPr>
        <p:txBody>
          <a:bodyPr vert="horz" wrap="square" lIns="0" tIns="131233" rIns="0" bIns="0" rtlCol="0">
            <a:spAutoFit/>
          </a:bodyPr>
          <a:lstStyle/>
          <a:p>
            <a:pPr marL="33868">
              <a:spcBef>
                <a:spcPts val="1033"/>
              </a:spcBef>
            </a:pPr>
            <a:r>
              <a:rPr sz="2800" b="1" spc="-37" dirty="0">
                <a:solidFill>
                  <a:srgbClr val="C55A11"/>
                </a:solidFill>
                <a:latin typeface="Calibri"/>
                <a:cs typeface="Calibri"/>
              </a:rPr>
              <a:t>STANDAR</a:t>
            </a:r>
            <a:r>
              <a:rPr sz="2800" b="1" spc="-47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b="1" spc="-13" dirty="0">
                <a:solidFill>
                  <a:srgbClr val="C55A11"/>
                </a:solidFill>
                <a:latin typeface="Calibri"/>
                <a:cs typeface="Calibri"/>
              </a:rPr>
              <a:t>PENELITIAN</a:t>
            </a:r>
            <a:r>
              <a:rPr sz="2800" b="1" spc="-163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Pasal</a:t>
            </a:r>
            <a:r>
              <a:rPr sz="2700" spc="-29" baseline="7201" dirty="0">
                <a:latin typeface="Arial Black"/>
                <a:cs typeface="Arial Black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52</a:t>
            </a:r>
            <a:r>
              <a:rPr sz="2700" spc="-40" baseline="7201" dirty="0">
                <a:latin typeface="Arial Black"/>
                <a:cs typeface="Arial Black"/>
              </a:rPr>
              <a:t> </a:t>
            </a:r>
            <a:r>
              <a:rPr sz="2700" baseline="7201" dirty="0">
                <a:latin typeface="Arial Black"/>
                <a:cs typeface="Arial Black"/>
              </a:rPr>
              <a:t>-</a:t>
            </a:r>
            <a:r>
              <a:rPr sz="2700" spc="-35" baseline="7201" dirty="0">
                <a:latin typeface="Arial Black"/>
                <a:cs typeface="Arial Black"/>
              </a:rPr>
              <a:t> </a:t>
            </a:r>
            <a:r>
              <a:rPr sz="2700" spc="-25" baseline="7201" dirty="0">
                <a:latin typeface="Arial Black"/>
                <a:cs typeface="Arial Black"/>
              </a:rPr>
              <a:t>57</a:t>
            </a:r>
            <a:endParaRPr sz="2700" baseline="7201">
              <a:latin typeface="Arial Black"/>
              <a:cs typeface="Arial Black"/>
            </a:endParaRPr>
          </a:p>
          <a:p>
            <a:pPr marL="89751">
              <a:spcBef>
                <a:spcPts val="550"/>
              </a:spcBef>
              <a:tabLst>
                <a:tab pos="433092" algn="l"/>
                <a:tab pos="1314939" algn="l"/>
                <a:tab pos="2095605" algn="l"/>
                <a:tab pos="2408464" algn="l"/>
                <a:tab pos="3163305" algn="l"/>
                <a:tab pos="4208990" algn="l"/>
              </a:tabLst>
            </a:pP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a.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standar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luaran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33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13" dirty="0">
                <a:solidFill>
                  <a:srgbClr val="585858"/>
                </a:solidFill>
                <a:latin typeface="Calibri"/>
                <a:cs typeface="Calibri"/>
              </a:rPr>
              <a:t>mutu,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7" dirty="0">
                <a:solidFill>
                  <a:srgbClr val="585858"/>
                </a:solidFill>
                <a:latin typeface="Calibri"/>
                <a:cs typeface="Calibri"/>
              </a:rPr>
              <a:t>relevansi,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spc="-17" dirty="0">
                <a:solidFill>
                  <a:srgbClr val="585858"/>
                </a:solidFill>
                <a:latin typeface="Calibri"/>
                <a:cs typeface="Calibri"/>
              </a:rPr>
              <a:t>dan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>
            <a:extLst>
              <a:ext uri="{FF2B5EF4-FFF2-40B4-BE49-F238E27FC236}">
                <a16:creationId xmlns:a16="http://schemas.microsoft.com/office/drawing/2014/main" id="{3C8C4151-3158-A72F-C21D-F1373775FE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8328" y="3185161"/>
            <a:ext cx="2099564" cy="2068067"/>
          </a:xfrm>
          <a:prstGeom prst="rect">
            <a:avLst/>
          </a:prstGeom>
        </p:spPr>
      </p:pic>
      <p:sp>
        <p:nvSpPr>
          <p:cNvPr id="21" name="object 21">
            <a:extLst>
              <a:ext uri="{FF2B5EF4-FFF2-40B4-BE49-F238E27FC236}">
                <a16:creationId xmlns:a16="http://schemas.microsoft.com/office/drawing/2014/main" id="{E058B8B6-32F4-45CF-E968-5D7678D777FE}"/>
              </a:ext>
            </a:extLst>
          </p:cNvPr>
          <p:cNvSpPr txBox="1"/>
          <p:nvPr/>
        </p:nvSpPr>
        <p:spPr>
          <a:xfrm>
            <a:off x="6071107" y="4043765"/>
            <a:ext cx="797560" cy="26466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667" spc="-7" dirty="0">
                <a:solidFill>
                  <a:srgbClr val="FFFFFF"/>
                </a:solidFill>
                <a:latin typeface="Calibri"/>
                <a:cs typeface="Calibri"/>
              </a:rPr>
              <a:t>Masukan</a:t>
            </a:r>
            <a:endParaRPr sz="1667">
              <a:latin typeface="Calibri"/>
              <a:cs typeface="Calibri"/>
            </a:endParaRPr>
          </a:p>
        </p:txBody>
      </p:sp>
      <p:pic>
        <p:nvPicPr>
          <p:cNvPr id="22" name="object 22">
            <a:extLst>
              <a:ext uri="{FF2B5EF4-FFF2-40B4-BE49-F238E27FC236}">
                <a16:creationId xmlns:a16="http://schemas.microsoft.com/office/drawing/2014/main" id="{F948822E-E5B7-11DE-1D98-67A7A23E22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456" y="2706623"/>
            <a:ext cx="1407668" cy="1521460"/>
          </a:xfrm>
          <a:prstGeom prst="rect">
            <a:avLst/>
          </a:prstGeom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25B8F336-2AFC-9289-8B96-695C274B8FFE}"/>
              </a:ext>
            </a:extLst>
          </p:cNvPr>
          <p:cNvSpPr txBox="1"/>
          <p:nvPr/>
        </p:nvSpPr>
        <p:spPr>
          <a:xfrm>
            <a:off x="4699085" y="3293110"/>
            <a:ext cx="578696" cy="26466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667" spc="-7" dirty="0">
                <a:solidFill>
                  <a:srgbClr val="FFFFFF"/>
                </a:solidFill>
                <a:latin typeface="Calibri"/>
                <a:cs typeface="Calibri"/>
              </a:rPr>
              <a:t>Proses</a:t>
            </a:r>
            <a:endParaRPr sz="1667">
              <a:latin typeface="Calibri"/>
              <a:cs typeface="Calibri"/>
            </a:endParaRPr>
          </a:p>
        </p:txBody>
      </p:sp>
      <p:pic>
        <p:nvPicPr>
          <p:cNvPr id="24" name="object 24">
            <a:extLst>
              <a:ext uri="{FF2B5EF4-FFF2-40B4-BE49-F238E27FC236}">
                <a16:creationId xmlns:a16="http://schemas.microsoft.com/office/drawing/2014/main" id="{6DA113E3-C18A-4419-9FF1-2DEC6F51E0E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8400" y="1529081"/>
            <a:ext cx="1667764" cy="1747011"/>
          </a:xfrm>
          <a:prstGeom prst="rect">
            <a:avLst/>
          </a:prstGeom>
        </p:spPr>
      </p:pic>
      <p:sp>
        <p:nvSpPr>
          <p:cNvPr id="25" name="object 25">
            <a:extLst>
              <a:ext uri="{FF2B5EF4-FFF2-40B4-BE49-F238E27FC236}">
                <a16:creationId xmlns:a16="http://schemas.microsoft.com/office/drawing/2014/main" id="{3243041E-9368-D865-63FE-85C311D03CA9}"/>
              </a:ext>
            </a:extLst>
          </p:cNvPr>
          <p:cNvSpPr txBox="1"/>
          <p:nvPr/>
        </p:nvSpPr>
        <p:spPr>
          <a:xfrm>
            <a:off x="5414771" y="2243413"/>
            <a:ext cx="797560" cy="26466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667" spc="-7" dirty="0">
                <a:solidFill>
                  <a:srgbClr val="FFFFFF"/>
                </a:solidFill>
                <a:latin typeface="Calibri"/>
                <a:cs typeface="Calibri"/>
              </a:rPr>
              <a:t>Masukan</a:t>
            </a:r>
            <a:endParaRPr sz="1667">
              <a:latin typeface="Calibri"/>
              <a:cs typeface="Calibri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4FC1C9CE-C250-7159-D975-2D2517C37027}"/>
              </a:ext>
            </a:extLst>
          </p:cNvPr>
          <p:cNvGrpSpPr/>
          <p:nvPr/>
        </p:nvGrpSpPr>
        <p:grpSpPr>
          <a:xfrm>
            <a:off x="3970528" y="1665223"/>
            <a:ext cx="8221533" cy="5192863"/>
            <a:chOff x="5955792" y="2497835"/>
            <a:chExt cx="12332299" cy="7789295"/>
          </a:xfrm>
        </p:grpSpPr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E6DF259C-09AD-5DC1-2CA6-E4E6AB8354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9591" y="4419600"/>
              <a:ext cx="2091690" cy="3228594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2EE56893-7C3C-A4D4-6E12-68C6EC53416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792" y="3762755"/>
              <a:ext cx="1017282" cy="1498854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D71282C7-0BF0-4E40-2509-61604F60C21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7664" y="2497835"/>
              <a:ext cx="602754" cy="1198626"/>
            </a:xfrm>
            <a:prstGeom prst="rect">
              <a:avLst/>
            </a:prstGeom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3493F58-8157-F791-9CAA-193D1E12BF67}"/>
                </a:ext>
              </a:extLst>
            </p:cNvPr>
            <p:cNvSpPr/>
            <p:nvPr/>
          </p:nvSpPr>
          <p:spPr>
            <a:xfrm>
              <a:off x="14542203" y="9483220"/>
              <a:ext cx="3741420" cy="803910"/>
            </a:xfrm>
            <a:custGeom>
              <a:avLst/>
              <a:gdLst/>
              <a:ahLst/>
              <a:cxnLst/>
              <a:rect l="l" t="t" r="r" b="b"/>
              <a:pathLst>
                <a:path w="3741419" h="803909">
                  <a:moveTo>
                    <a:pt x="3740838" y="803780"/>
                  </a:moveTo>
                  <a:lnTo>
                    <a:pt x="0" y="803780"/>
                  </a:lnTo>
                  <a:lnTo>
                    <a:pt x="805816" y="266876"/>
                  </a:lnTo>
                  <a:lnTo>
                    <a:pt x="1480047" y="266876"/>
                  </a:lnTo>
                  <a:lnTo>
                    <a:pt x="3740839" y="0"/>
                  </a:lnTo>
                  <a:lnTo>
                    <a:pt x="3740838" y="803780"/>
                  </a:lnTo>
                  <a:close/>
                </a:path>
              </a:pathLst>
            </a:custGeom>
            <a:solidFill>
              <a:srgbClr val="1B1C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E272C9F-F538-8C11-72A7-2271F67776C8}"/>
                </a:ext>
              </a:extLst>
            </p:cNvPr>
            <p:cNvSpPr/>
            <p:nvPr/>
          </p:nvSpPr>
          <p:spPr>
            <a:xfrm>
              <a:off x="16009076" y="9480612"/>
              <a:ext cx="2279015" cy="269875"/>
            </a:xfrm>
            <a:custGeom>
              <a:avLst/>
              <a:gdLst/>
              <a:ahLst/>
              <a:cxnLst/>
              <a:rect l="l" t="t" r="r" b="b"/>
              <a:pathLst>
                <a:path w="2279015" h="269875">
                  <a:moveTo>
                    <a:pt x="1804387" y="269460"/>
                  </a:moveTo>
                  <a:lnTo>
                    <a:pt x="0" y="269460"/>
                  </a:lnTo>
                  <a:lnTo>
                    <a:pt x="352372" y="35408"/>
                  </a:lnTo>
                  <a:lnTo>
                    <a:pt x="379669" y="20193"/>
                  </a:lnTo>
                  <a:lnTo>
                    <a:pt x="409329" y="9097"/>
                  </a:lnTo>
                  <a:lnTo>
                    <a:pt x="440716" y="2305"/>
                  </a:lnTo>
                  <a:lnTo>
                    <a:pt x="473197" y="0"/>
                  </a:lnTo>
                  <a:lnTo>
                    <a:pt x="2278404" y="0"/>
                  </a:lnTo>
                  <a:lnTo>
                    <a:pt x="1925076" y="234172"/>
                  </a:lnTo>
                  <a:lnTo>
                    <a:pt x="1868162" y="260394"/>
                  </a:lnTo>
                  <a:lnTo>
                    <a:pt x="1804387" y="269460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231F244-8D3A-A5FE-1D90-5A2D4D4E2541}"/>
                </a:ext>
              </a:extLst>
            </p:cNvPr>
            <p:cNvSpPr/>
            <p:nvPr/>
          </p:nvSpPr>
          <p:spPr>
            <a:xfrm>
              <a:off x="15437233" y="9851021"/>
              <a:ext cx="360045" cy="358140"/>
            </a:xfrm>
            <a:custGeom>
              <a:avLst/>
              <a:gdLst/>
              <a:ahLst/>
              <a:cxnLst/>
              <a:rect l="l" t="t" r="r" b="b"/>
              <a:pathLst>
                <a:path w="360044" h="358140">
                  <a:moveTo>
                    <a:pt x="191724" y="0"/>
                  </a:moveTo>
                  <a:lnTo>
                    <a:pt x="162195" y="0"/>
                  </a:lnTo>
                  <a:lnTo>
                    <a:pt x="144763" y="2540"/>
                  </a:lnTo>
                  <a:lnTo>
                    <a:pt x="84972" y="26670"/>
                  </a:lnTo>
                  <a:lnTo>
                    <a:pt x="41018" y="64770"/>
                  </a:lnTo>
                  <a:lnTo>
                    <a:pt x="13776" y="110490"/>
                  </a:lnTo>
                  <a:lnTo>
                    <a:pt x="1559" y="156210"/>
                  </a:lnTo>
                  <a:lnTo>
                    <a:pt x="86" y="177800"/>
                  </a:lnTo>
                  <a:lnTo>
                    <a:pt x="0" y="179070"/>
                  </a:lnTo>
                  <a:lnTo>
                    <a:pt x="1560" y="203200"/>
                  </a:lnTo>
                  <a:lnTo>
                    <a:pt x="6192" y="226060"/>
                  </a:lnTo>
                  <a:lnTo>
                    <a:pt x="13821" y="247650"/>
                  </a:lnTo>
                  <a:lnTo>
                    <a:pt x="24376" y="269240"/>
                  </a:lnTo>
                  <a:lnTo>
                    <a:pt x="24776" y="269240"/>
                  </a:lnTo>
                  <a:lnTo>
                    <a:pt x="25173" y="270510"/>
                  </a:lnTo>
                  <a:lnTo>
                    <a:pt x="65213" y="317500"/>
                  </a:lnTo>
                  <a:lnTo>
                    <a:pt x="118879" y="347980"/>
                  </a:lnTo>
                  <a:lnTo>
                    <a:pt x="164350" y="358140"/>
                  </a:lnTo>
                  <a:lnTo>
                    <a:pt x="195289" y="358140"/>
                  </a:lnTo>
                  <a:lnTo>
                    <a:pt x="225854" y="353060"/>
                  </a:lnTo>
                  <a:lnTo>
                    <a:pt x="240763" y="347980"/>
                  </a:lnTo>
                  <a:lnTo>
                    <a:pt x="268840" y="335280"/>
                  </a:lnTo>
                  <a:lnTo>
                    <a:pt x="270647" y="334010"/>
                  </a:lnTo>
                  <a:lnTo>
                    <a:pt x="179726" y="334010"/>
                  </a:lnTo>
                  <a:lnTo>
                    <a:pt x="165456" y="328930"/>
                  </a:lnTo>
                  <a:lnTo>
                    <a:pt x="164495" y="327660"/>
                  </a:lnTo>
                  <a:lnTo>
                    <a:pt x="133362" y="327660"/>
                  </a:lnTo>
                  <a:lnTo>
                    <a:pt x="122242" y="323850"/>
                  </a:lnTo>
                  <a:lnTo>
                    <a:pt x="84881" y="302260"/>
                  </a:lnTo>
                  <a:lnTo>
                    <a:pt x="54813" y="271780"/>
                  </a:lnTo>
                  <a:lnTo>
                    <a:pt x="51427" y="266700"/>
                  </a:lnTo>
                  <a:lnTo>
                    <a:pt x="56620" y="264160"/>
                  </a:lnTo>
                  <a:lnTo>
                    <a:pt x="67641" y="259080"/>
                  </a:lnTo>
                  <a:lnTo>
                    <a:pt x="78912" y="255270"/>
                  </a:lnTo>
                  <a:lnTo>
                    <a:pt x="90393" y="252730"/>
                  </a:lnTo>
                  <a:lnTo>
                    <a:pt x="102045" y="248920"/>
                  </a:lnTo>
                  <a:lnTo>
                    <a:pt x="131034" y="248920"/>
                  </a:lnTo>
                  <a:lnTo>
                    <a:pt x="130318" y="245110"/>
                  </a:lnTo>
                  <a:lnTo>
                    <a:pt x="39399" y="245110"/>
                  </a:lnTo>
                  <a:lnTo>
                    <a:pt x="37461" y="241300"/>
                  </a:lnTo>
                  <a:lnTo>
                    <a:pt x="31676" y="226060"/>
                  </a:lnTo>
                  <a:lnTo>
                    <a:pt x="27530" y="210820"/>
                  </a:lnTo>
                  <a:lnTo>
                    <a:pt x="25033" y="195580"/>
                  </a:lnTo>
                  <a:lnTo>
                    <a:pt x="24199" y="179070"/>
                  </a:lnTo>
                  <a:lnTo>
                    <a:pt x="25033" y="162560"/>
                  </a:lnTo>
                  <a:lnTo>
                    <a:pt x="27530" y="147320"/>
                  </a:lnTo>
                  <a:lnTo>
                    <a:pt x="31676" y="132080"/>
                  </a:lnTo>
                  <a:lnTo>
                    <a:pt x="37460" y="116840"/>
                  </a:lnTo>
                  <a:lnTo>
                    <a:pt x="39395" y="113030"/>
                  </a:lnTo>
                  <a:lnTo>
                    <a:pt x="130323" y="113030"/>
                  </a:lnTo>
                  <a:lnTo>
                    <a:pt x="131038" y="109220"/>
                  </a:lnTo>
                  <a:lnTo>
                    <a:pt x="102032" y="109220"/>
                  </a:lnTo>
                  <a:lnTo>
                    <a:pt x="90373" y="106680"/>
                  </a:lnTo>
                  <a:lnTo>
                    <a:pt x="67626" y="99060"/>
                  </a:lnTo>
                  <a:lnTo>
                    <a:pt x="56618" y="93980"/>
                  </a:lnTo>
                  <a:lnTo>
                    <a:pt x="51559" y="91440"/>
                  </a:lnTo>
                  <a:lnTo>
                    <a:pt x="54998" y="86360"/>
                  </a:lnTo>
                  <a:lnTo>
                    <a:pt x="55515" y="86360"/>
                  </a:lnTo>
                  <a:lnTo>
                    <a:pt x="56773" y="83820"/>
                  </a:lnTo>
                  <a:lnTo>
                    <a:pt x="62905" y="77470"/>
                  </a:lnTo>
                  <a:lnTo>
                    <a:pt x="65567" y="73660"/>
                  </a:lnTo>
                  <a:lnTo>
                    <a:pt x="70011" y="69850"/>
                  </a:lnTo>
                  <a:lnTo>
                    <a:pt x="79720" y="60960"/>
                  </a:lnTo>
                  <a:lnTo>
                    <a:pt x="82875" y="58420"/>
                  </a:lnTo>
                  <a:lnTo>
                    <a:pt x="84666" y="55880"/>
                  </a:lnTo>
                  <a:lnTo>
                    <a:pt x="92179" y="50800"/>
                  </a:lnTo>
                  <a:lnTo>
                    <a:pt x="95307" y="49530"/>
                  </a:lnTo>
                  <a:lnTo>
                    <a:pt x="100823" y="45720"/>
                  </a:lnTo>
                  <a:lnTo>
                    <a:pt x="105478" y="43180"/>
                  </a:lnTo>
                  <a:lnTo>
                    <a:pt x="108516" y="41910"/>
                  </a:lnTo>
                  <a:lnTo>
                    <a:pt x="112058" y="39370"/>
                  </a:lnTo>
                  <a:lnTo>
                    <a:pt x="115646" y="38100"/>
                  </a:lnTo>
                  <a:lnTo>
                    <a:pt x="120009" y="35560"/>
                  </a:lnTo>
                  <a:lnTo>
                    <a:pt x="122250" y="35560"/>
                  </a:lnTo>
                  <a:lnTo>
                    <a:pt x="133454" y="30480"/>
                  </a:lnTo>
                  <a:lnTo>
                    <a:pt x="164501" y="30480"/>
                  </a:lnTo>
                  <a:lnTo>
                    <a:pt x="165462" y="29210"/>
                  </a:lnTo>
                  <a:lnTo>
                    <a:pt x="179725" y="24130"/>
                  </a:lnTo>
                  <a:lnTo>
                    <a:pt x="268966" y="24130"/>
                  </a:lnTo>
                  <a:lnTo>
                    <a:pt x="254022" y="15240"/>
                  </a:lnTo>
                  <a:lnTo>
                    <a:pt x="226353" y="5080"/>
                  </a:lnTo>
                  <a:lnTo>
                    <a:pt x="214965" y="2540"/>
                  </a:lnTo>
                  <a:lnTo>
                    <a:pt x="191724" y="0"/>
                  </a:lnTo>
                  <a:close/>
                </a:path>
                <a:path w="360044" h="358140">
                  <a:moveTo>
                    <a:pt x="310410" y="241300"/>
                  </a:moveTo>
                  <a:lnTo>
                    <a:pt x="179725" y="241300"/>
                  </a:lnTo>
                  <a:lnTo>
                    <a:pt x="224137" y="243840"/>
                  </a:lnTo>
                  <a:lnTo>
                    <a:pt x="229125" y="245110"/>
                  </a:lnTo>
                  <a:lnTo>
                    <a:pt x="219144" y="284480"/>
                  </a:lnTo>
                  <a:lnTo>
                    <a:pt x="193989" y="328930"/>
                  </a:lnTo>
                  <a:lnTo>
                    <a:pt x="179726" y="334010"/>
                  </a:lnTo>
                  <a:lnTo>
                    <a:pt x="270647" y="334010"/>
                  </a:lnTo>
                  <a:lnTo>
                    <a:pt x="279684" y="327660"/>
                  </a:lnTo>
                  <a:lnTo>
                    <a:pt x="226084" y="327660"/>
                  </a:lnTo>
                  <a:lnTo>
                    <a:pt x="231312" y="317500"/>
                  </a:lnTo>
                  <a:lnTo>
                    <a:pt x="238102" y="302260"/>
                  </a:lnTo>
                  <a:lnTo>
                    <a:pt x="243813" y="285750"/>
                  </a:lnTo>
                  <a:lnTo>
                    <a:pt x="248425" y="269240"/>
                  </a:lnTo>
                  <a:lnTo>
                    <a:pt x="251922" y="252730"/>
                  </a:lnTo>
                  <a:lnTo>
                    <a:pt x="252745" y="248920"/>
                  </a:lnTo>
                  <a:lnTo>
                    <a:pt x="345176" y="248920"/>
                  </a:lnTo>
                  <a:lnTo>
                    <a:pt x="345790" y="247650"/>
                  </a:lnTo>
                  <a:lnTo>
                    <a:pt x="346680" y="245110"/>
                  </a:lnTo>
                  <a:lnTo>
                    <a:pt x="320058" y="245110"/>
                  </a:lnTo>
                  <a:lnTo>
                    <a:pt x="315760" y="243840"/>
                  </a:lnTo>
                  <a:lnTo>
                    <a:pt x="310410" y="241300"/>
                  </a:lnTo>
                  <a:close/>
                </a:path>
                <a:path w="360044" h="358140">
                  <a:moveTo>
                    <a:pt x="131034" y="248920"/>
                  </a:moveTo>
                  <a:lnTo>
                    <a:pt x="106709" y="248920"/>
                  </a:lnTo>
                  <a:lnTo>
                    <a:pt x="107537" y="252730"/>
                  </a:lnTo>
                  <a:lnTo>
                    <a:pt x="111030" y="269240"/>
                  </a:lnTo>
                  <a:lnTo>
                    <a:pt x="115642" y="285750"/>
                  </a:lnTo>
                  <a:lnTo>
                    <a:pt x="121354" y="302260"/>
                  </a:lnTo>
                  <a:lnTo>
                    <a:pt x="128149" y="317500"/>
                  </a:lnTo>
                  <a:lnTo>
                    <a:pt x="133362" y="327660"/>
                  </a:lnTo>
                  <a:lnTo>
                    <a:pt x="164495" y="327660"/>
                  </a:lnTo>
                  <a:lnTo>
                    <a:pt x="152003" y="311150"/>
                  </a:lnTo>
                  <a:lnTo>
                    <a:pt x="140298" y="284480"/>
                  </a:lnTo>
                  <a:lnTo>
                    <a:pt x="131272" y="250190"/>
                  </a:lnTo>
                  <a:lnTo>
                    <a:pt x="131034" y="248920"/>
                  </a:lnTo>
                  <a:close/>
                </a:path>
                <a:path w="360044" h="358140">
                  <a:moveTo>
                    <a:pt x="345176" y="248920"/>
                  </a:moveTo>
                  <a:lnTo>
                    <a:pt x="257404" y="248920"/>
                  </a:lnTo>
                  <a:lnTo>
                    <a:pt x="269050" y="252730"/>
                  </a:lnTo>
                  <a:lnTo>
                    <a:pt x="280529" y="255270"/>
                  </a:lnTo>
                  <a:lnTo>
                    <a:pt x="291802" y="259080"/>
                  </a:lnTo>
                  <a:lnTo>
                    <a:pt x="302833" y="264160"/>
                  </a:lnTo>
                  <a:lnTo>
                    <a:pt x="308016" y="266700"/>
                  </a:lnTo>
                  <a:lnTo>
                    <a:pt x="304646" y="271780"/>
                  </a:lnTo>
                  <a:lnTo>
                    <a:pt x="274575" y="302260"/>
                  </a:lnTo>
                  <a:lnTo>
                    <a:pt x="237213" y="323850"/>
                  </a:lnTo>
                  <a:lnTo>
                    <a:pt x="226084" y="327660"/>
                  </a:lnTo>
                  <a:lnTo>
                    <a:pt x="279684" y="327660"/>
                  </a:lnTo>
                  <a:lnTo>
                    <a:pt x="294142" y="317500"/>
                  </a:lnTo>
                  <a:lnTo>
                    <a:pt x="316102" y="295910"/>
                  </a:lnTo>
                  <a:lnTo>
                    <a:pt x="334153" y="270510"/>
                  </a:lnTo>
                  <a:lnTo>
                    <a:pt x="334618" y="270510"/>
                  </a:lnTo>
                  <a:lnTo>
                    <a:pt x="335351" y="269240"/>
                  </a:lnTo>
                  <a:lnTo>
                    <a:pt x="345176" y="248920"/>
                  </a:lnTo>
                  <a:close/>
                </a:path>
                <a:path w="360044" h="358140">
                  <a:moveTo>
                    <a:pt x="130323" y="113030"/>
                  </a:moveTo>
                  <a:lnTo>
                    <a:pt x="39395" y="113030"/>
                  </a:lnTo>
                  <a:lnTo>
                    <a:pt x="43687" y="114300"/>
                  </a:lnTo>
                  <a:lnTo>
                    <a:pt x="57069" y="120650"/>
                  </a:lnTo>
                  <a:lnTo>
                    <a:pt x="70782" y="125730"/>
                  </a:lnTo>
                  <a:lnTo>
                    <a:pt x="84778" y="129540"/>
                  </a:lnTo>
                  <a:lnTo>
                    <a:pt x="99007" y="132080"/>
                  </a:lnTo>
                  <a:lnTo>
                    <a:pt x="103201" y="133350"/>
                  </a:lnTo>
                  <a:lnTo>
                    <a:pt x="102747" y="137160"/>
                  </a:lnTo>
                  <a:lnTo>
                    <a:pt x="101100" y="158750"/>
                  </a:lnTo>
                  <a:lnTo>
                    <a:pt x="100585" y="177800"/>
                  </a:lnTo>
                  <a:lnTo>
                    <a:pt x="100551" y="179070"/>
                  </a:lnTo>
                  <a:lnTo>
                    <a:pt x="100997" y="195580"/>
                  </a:lnTo>
                  <a:lnTo>
                    <a:pt x="101100" y="199390"/>
                  </a:lnTo>
                  <a:lnTo>
                    <a:pt x="102747" y="220980"/>
                  </a:lnTo>
                  <a:lnTo>
                    <a:pt x="103199" y="224790"/>
                  </a:lnTo>
                  <a:lnTo>
                    <a:pt x="99004" y="226060"/>
                  </a:lnTo>
                  <a:lnTo>
                    <a:pt x="84759" y="228600"/>
                  </a:lnTo>
                  <a:lnTo>
                    <a:pt x="70760" y="232410"/>
                  </a:lnTo>
                  <a:lnTo>
                    <a:pt x="57054" y="237490"/>
                  </a:lnTo>
                  <a:lnTo>
                    <a:pt x="43692" y="243840"/>
                  </a:lnTo>
                  <a:lnTo>
                    <a:pt x="39399" y="245110"/>
                  </a:lnTo>
                  <a:lnTo>
                    <a:pt x="130318" y="245110"/>
                  </a:lnTo>
                  <a:lnTo>
                    <a:pt x="135309" y="243840"/>
                  </a:lnTo>
                  <a:lnTo>
                    <a:pt x="179725" y="241300"/>
                  </a:lnTo>
                  <a:lnTo>
                    <a:pt x="310410" y="241300"/>
                  </a:lnTo>
                  <a:lnTo>
                    <a:pt x="302386" y="237490"/>
                  </a:lnTo>
                  <a:lnTo>
                    <a:pt x="288675" y="232410"/>
                  </a:lnTo>
                  <a:lnTo>
                    <a:pt x="274678" y="228600"/>
                  </a:lnTo>
                  <a:lnTo>
                    <a:pt x="260444" y="226060"/>
                  </a:lnTo>
                  <a:lnTo>
                    <a:pt x="256250" y="224790"/>
                  </a:lnTo>
                  <a:lnTo>
                    <a:pt x="256700" y="220980"/>
                  </a:lnTo>
                  <a:lnTo>
                    <a:pt x="126904" y="220980"/>
                  </a:lnTo>
                  <a:lnTo>
                    <a:pt x="125730" y="207010"/>
                  </a:lnTo>
                  <a:lnTo>
                    <a:pt x="125278" y="199390"/>
                  </a:lnTo>
                  <a:lnTo>
                    <a:pt x="125202" y="198120"/>
                  </a:lnTo>
                  <a:lnTo>
                    <a:pt x="124927" y="189230"/>
                  </a:lnTo>
                  <a:lnTo>
                    <a:pt x="125735" y="151130"/>
                  </a:lnTo>
                  <a:lnTo>
                    <a:pt x="126696" y="139700"/>
                  </a:lnTo>
                  <a:lnTo>
                    <a:pt x="126804" y="138430"/>
                  </a:lnTo>
                  <a:lnTo>
                    <a:pt x="126911" y="137160"/>
                  </a:lnTo>
                  <a:lnTo>
                    <a:pt x="256699" y="137160"/>
                  </a:lnTo>
                  <a:lnTo>
                    <a:pt x="256250" y="133350"/>
                  </a:lnTo>
                  <a:lnTo>
                    <a:pt x="260444" y="132080"/>
                  </a:lnTo>
                  <a:lnTo>
                    <a:pt x="274683" y="129540"/>
                  </a:lnTo>
                  <a:lnTo>
                    <a:pt x="288680" y="125730"/>
                  </a:lnTo>
                  <a:lnTo>
                    <a:pt x="302387" y="120650"/>
                  </a:lnTo>
                  <a:lnTo>
                    <a:pt x="310410" y="116840"/>
                  </a:lnTo>
                  <a:lnTo>
                    <a:pt x="179725" y="116840"/>
                  </a:lnTo>
                  <a:lnTo>
                    <a:pt x="135311" y="114300"/>
                  </a:lnTo>
                  <a:lnTo>
                    <a:pt x="130323" y="113030"/>
                  </a:lnTo>
                  <a:close/>
                </a:path>
                <a:path w="360044" h="358140">
                  <a:moveTo>
                    <a:pt x="346337" y="113030"/>
                  </a:moveTo>
                  <a:lnTo>
                    <a:pt x="320058" y="113030"/>
                  </a:lnTo>
                  <a:lnTo>
                    <a:pt x="321990" y="116840"/>
                  </a:lnTo>
                  <a:lnTo>
                    <a:pt x="327771" y="132080"/>
                  </a:lnTo>
                  <a:lnTo>
                    <a:pt x="331915" y="147320"/>
                  </a:lnTo>
                  <a:lnTo>
                    <a:pt x="334411" y="162560"/>
                  </a:lnTo>
                  <a:lnTo>
                    <a:pt x="335182" y="177800"/>
                  </a:lnTo>
                  <a:lnTo>
                    <a:pt x="335246" y="179070"/>
                  </a:lnTo>
                  <a:lnTo>
                    <a:pt x="327771" y="226060"/>
                  </a:lnTo>
                  <a:lnTo>
                    <a:pt x="320058" y="245110"/>
                  </a:lnTo>
                  <a:lnTo>
                    <a:pt x="346680" y="245110"/>
                  </a:lnTo>
                  <a:lnTo>
                    <a:pt x="353348" y="226060"/>
                  </a:lnTo>
                  <a:lnTo>
                    <a:pt x="357940" y="203200"/>
                  </a:lnTo>
                  <a:lnTo>
                    <a:pt x="359481" y="179070"/>
                  </a:lnTo>
                  <a:lnTo>
                    <a:pt x="359481" y="177800"/>
                  </a:lnTo>
                  <a:lnTo>
                    <a:pt x="356854" y="148590"/>
                  </a:lnTo>
                  <a:lnTo>
                    <a:pt x="349642" y="120650"/>
                  </a:lnTo>
                  <a:lnTo>
                    <a:pt x="346337" y="113030"/>
                  </a:lnTo>
                  <a:close/>
                </a:path>
                <a:path w="360044" h="358140">
                  <a:moveTo>
                    <a:pt x="191769" y="217170"/>
                  </a:moveTo>
                  <a:lnTo>
                    <a:pt x="167675" y="217170"/>
                  </a:lnTo>
                  <a:lnTo>
                    <a:pt x="131639" y="220980"/>
                  </a:lnTo>
                  <a:lnTo>
                    <a:pt x="227806" y="220980"/>
                  </a:lnTo>
                  <a:lnTo>
                    <a:pt x="191769" y="217170"/>
                  </a:lnTo>
                  <a:close/>
                </a:path>
                <a:path w="360044" h="358140">
                  <a:moveTo>
                    <a:pt x="256699" y="137160"/>
                  </a:moveTo>
                  <a:lnTo>
                    <a:pt x="232524" y="137160"/>
                  </a:lnTo>
                  <a:lnTo>
                    <a:pt x="233703" y="151130"/>
                  </a:lnTo>
                  <a:lnTo>
                    <a:pt x="234156" y="158750"/>
                  </a:lnTo>
                  <a:lnTo>
                    <a:pt x="234232" y="160020"/>
                  </a:lnTo>
                  <a:lnTo>
                    <a:pt x="234507" y="168910"/>
                  </a:lnTo>
                  <a:lnTo>
                    <a:pt x="234510" y="189230"/>
                  </a:lnTo>
                  <a:lnTo>
                    <a:pt x="234315" y="195580"/>
                  </a:lnTo>
                  <a:lnTo>
                    <a:pt x="234238" y="198120"/>
                  </a:lnTo>
                  <a:lnTo>
                    <a:pt x="233710" y="207010"/>
                  </a:lnTo>
                  <a:lnTo>
                    <a:pt x="232539" y="220980"/>
                  </a:lnTo>
                  <a:lnTo>
                    <a:pt x="256700" y="220980"/>
                  </a:lnTo>
                  <a:lnTo>
                    <a:pt x="257646" y="210820"/>
                  </a:lnTo>
                  <a:lnTo>
                    <a:pt x="258328" y="199390"/>
                  </a:lnTo>
                  <a:lnTo>
                    <a:pt x="258747" y="189230"/>
                  </a:lnTo>
                  <a:lnTo>
                    <a:pt x="258747" y="168910"/>
                  </a:lnTo>
                  <a:lnTo>
                    <a:pt x="258485" y="162560"/>
                  </a:lnTo>
                  <a:lnTo>
                    <a:pt x="258381" y="160020"/>
                  </a:lnTo>
                  <a:lnTo>
                    <a:pt x="258328" y="158750"/>
                  </a:lnTo>
                  <a:lnTo>
                    <a:pt x="257646" y="148590"/>
                  </a:lnTo>
                  <a:lnTo>
                    <a:pt x="257120" y="142240"/>
                  </a:lnTo>
                  <a:lnTo>
                    <a:pt x="257015" y="140970"/>
                  </a:lnTo>
                  <a:lnTo>
                    <a:pt x="256910" y="139700"/>
                  </a:lnTo>
                  <a:lnTo>
                    <a:pt x="256805" y="138430"/>
                  </a:lnTo>
                  <a:lnTo>
                    <a:pt x="256699" y="137160"/>
                  </a:lnTo>
                  <a:close/>
                </a:path>
                <a:path w="360044" h="358140">
                  <a:moveTo>
                    <a:pt x="203801" y="139700"/>
                  </a:moveTo>
                  <a:lnTo>
                    <a:pt x="155683" y="139700"/>
                  </a:lnTo>
                  <a:lnTo>
                    <a:pt x="167737" y="140970"/>
                  </a:lnTo>
                  <a:lnTo>
                    <a:pt x="191772" y="140970"/>
                  </a:lnTo>
                  <a:lnTo>
                    <a:pt x="203801" y="139700"/>
                  </a:lnTo>
                  <a:close/>
                </a:path>
                <a:path w="360044" h="358140">
                  <a:moveTo>
                    <a:pt x="232524" y="137160"/>
                  </a:moveTo>
                  <a:lnTo>
                    <a:pt x="126911" y="137160"/>
                  </a:lnTo>
                  <a:lnTo>
                    <a:pt x="131678" y="138430"/>
                  </a:lnTo>
                  <a:lnTo>
                    <a:pt x="143650" y="139700"/>
                  </a:lnTo>
                  <a:lnTo>
                    <a:pt x="215816" y="139700"/>
                  </a:lnTo>
                  <a:lnTo>
                    <a:pt x="227776" y="138430"/>
                  </a:lnTo>
                  <a:lnTo>
                    <a:pt x="232524" y="137160"/>
                  </a:lnTo>
                  <a:close/>
                </a:path>
                <a:path w="360044" h="358140">
                  <a:moveTo>
                    <a:pt x="268966" y="24130"/>
                  </a:moveTo>
                  <a:lnTo>
                    <a:pt x="179725" y="24130"/>
                  </a:lnTo>
                  <a:lnTo>
                    <a:pt x="193988" y="29210"/>
                  </a:lnTo>
                  <a:lnTo>
                    <a:pt x="207439" y="46990"/>
                  </a:lnTo>
                  <a:lnTo>
                    <a:pt x="219143" y="73660"/>
                  </a:lnTo>
                  <a:lnTo>
                    <a:pt x="228165" y="107950"/>
                  </a:lnTo>
                  <a:lnTo>
                    <a:pt x="229124" y="113030"/>
                  </a:lnTo>
                  <a:lnTo>
                    <a:pt x="224136" y="114300"/>
                  </a:lnTo>
                  <a:lnTo>
                    <a:pt x="179725" y="116840"/>
                  </a:lnTo>
                  <a:lnTo>
                    <a:pt x="310410" y="116840"/>
                  </a:lnTo>
                  <a:lnTo>
                    <a:pt x="315759" y="114300"/>
                  </a:lnTo>
                  <a:lnTo>
                    <a:pt x="320058" y="113030"/>
                  </a:lnTo>
                  <a:lnTo>
                    <a:pt x="346337" y="113030"/>
                  </a:lnTo>
                  <a:lnTo>
                    <a:pt x="344685" y="109220"/>
                  </a:lnTo>
                  <a:lnTo>
                    <a:pt x="252700" y="109220"/>
                  </a:lnTo>
                  <a:lnTo>
                    <a:pt x="251876" y="105410"/>
                  </a:lnTo>
                  <a:lnTo>
                    <a:pt x="248399" y="88900"/>
                  </a:lnTo>
                  <a:lnTo>
                    <a:pt x="243801" y="72390"/>
                  </a:lnTo>
                  <a:lnTo>
                    <a:pt x="238098" y="57150"/>
                  </a:lnTo>
                  <a:lnTo>
                    <a:pt x="231311" y="41910"/>
                  </a:lnTo>
                  <a:lnTo>
                    <a:pt x="226128" y="30480"/>
                  </a:lnTo>
                  <a:lnTo>
                    <a:pt x="279640" y="30480"/>
                  </a:lnTo>
                  <a:lnTo>
                    <a:pt x="268966" y="24130"/>
                  </a:lnTo>
                  <a:close/>
                </a:path>
                <a:path w="360044" h="358140">
                  <a:moveTo>
                    <a:pt x="164501" y="30480"/>
                  </a:moveTo>
                  <a:lnTo>
                    <a:pt x="133454" y="30480"/>
                  </a:lnTo>
                  <a:lnTo>
                    <a:pt x="128180" y="41910"/>
                  </a:lnTo>
                  <a:lnTo>
                    <a:pt x="121370" y="57150"/>
                  </a:lnTo>
                  <a:lnTo>
                    <a:pt x="115647" y="72390"/>
                  </a:lnTo>
                  <a:lnTo>
                    <a:pt x="111028" y="88900"/>
                  </a:lnTo>
                  <a:lnTo>
                    <a:pt x="107531" y="105410"/>
                  </a:lnTo>
                  <a:lnTo>
                    <a:pt x="106701" y="109220"/>
                  </a:lnTo>
                  <a:lnTo>
                    <a:pt x="131038" y="109220"/>
                  </a:lnTo>
                  <a:lnTo>
                    <a:pt x="131276" y="107950"/>
                  </a:lnTo>
                  <a:lnTo>
                    <a:pt x="140304" y="73660"/>
                  </a:lnTo>
                  <a:lnTo>
                    <a:pt x="152011" y="46990"/>
                  </a:lnTo>
                  <a:lnTo>
                    <a:pt x="164501" y="30480"/>
                  </a:lnTo>
                  <a:close/>
                </a:path>
                <a:path w="360044" h="358140">
                  <a:moveTo>
                    <a:pt x="279640" y="30480"/>
                  </a:moveTo>
                  <a:lnTo>
                    <a:pt x="226128" y="30480"/>
                  </a:lnTo>
                  <a:lnTo>
                    <a:pt x="239444" y="35560"/>
                  </a:lnTo>
                  <a:lnTo>
                    <a:pt x="243773" y="38100"/>
                  </a:lnTo>
                  <a:lnTo>
                    <a:pt x="247577" y="39370"/>
                  </a:lnTo>
                  <a:lnTo>
                    <a:pt x="250947" y="40640"/>
                  </a:lnTo>
                  <a:lnTo>
                    <a:pt x="256340" y="44450"/>
                  </a:lnTo>
                  <a:lnTo>
                    <a:pt x="258571" y="45720"/>
                  </a:lnTo>
                  <a:lnTo>
                    <a:pt x="264083" y="48260"/>
                  </a:lnTo>
                  <a:lnTo>
                    <a:pt x="267319" y="50800"/>
                  </a:lnTo>
                  <a:lnTo>
                    <a:pt x="274628" y="55880"/>
                  </a:lnTo>
                  <a:lnTo>
                    <a:pt x="279287" y="59690"/>
                  </a:lnTo>
                  <a:lnTo>
                    <a:pt x="282117" y="62230"/>
                  </a:lnTo>
                  <a:lnTo>
                    <a:pt x="291000" y="71120"/>
                  </a:lnTo>
                  <a:lnTo>
                    <a:pt x="293846" y="73660"/>
                  </a:lnTo>
                  <a:lnTo>
                    <a:pt x="300616" y="82550"/>
                  </a:lnTo>
                  <a:lnTo>
                    <a:pt x="302593" y="83820"/>
                  </a:lnTo>
                  <a:lnTo>
                    <a:pt x="303851" y="86360"/>
                  </a:lnTo>
                  <a:lnTo>
                    <a:pt x="304360" y="86360"/>
                  </a:lnTo>
                  <a:lnTo>
                    <a:pt x="307985" y="91440"/>
                  </a:lnTo>
                  <a:lnTo>
                    <a:pt x="302788" y="93980"/>
                  </a:lnTo>
                  <a:lnTo>
                    <a:pt x="291766" y="99060"/>
                  </a:lnTo>
                  <a:lnTo>
                    <a:pt x="269019" y="106680"/>
                  </a:lnTo>
                  <a:lnTo>
                    <a:pt x="257373" y="109220"/>
                  </a:lnTo>
                  <a:lnTo>
                    <a:pt x="344685" y="109220"/>
                  </a:lnTo>
                  <a:lnTo>
                    <a:pt x="338074" y="93980"/>
                  </a:lnTo>
                  <a:lnTo>
                    <a:pt x="322379" y="69850"/>
                  </a:lnTo>
                  <a:lnTo>
                    <a:pt x="302621" y="48260"/>
                  </a:lnTo>
                  <a:lnTo>
                    <a:pt x="27964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D0493FA9-A871-68BD-8E0A-3C6F1A84CAA3}"/>
              </a:ext>
            </a:extLst>
          </p:cNvPr>
          <p:cNvSpPr txBox="1"/>
          <p:nvPr/>
        </p:nvSpPr>
        <p:spPr>
          <a:xfrm>
            <a:off x="4241631" y="6526653"/>
            <a:ext cx="391795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>
              <a:lnSpc>
                <a:spcPts val="2210"/>
              </a:lnSpc>
            </a:pPr>
            <a:r>
              <a:rPr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Permendik</a:t>
            </a:r>
            <a:r>
              <a:rPr lang="en-US"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tisaintek</a:t>
            </a:r>
            <a:r>
              <a:rPr lang="en-US" sz="1867" i="1" spc="-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1867" i="1" spc="-4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27" dirty="0" err="1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867" i="1" spc="-43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13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en-US" sz="1867" i="1" spc="-13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endParaRPr sz="1867" dirty="0">
              <a:latin typeface="Cambria"/>
              <a:cs typeface="Cambria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FC2C4446-E87B-9E11-4DFF-FCFEDEB3246F}"/>
              </a:ext>
            </a:extLst>
          </p:cNvPr>
          <p:cNvSpPr txBox="1"/>
          <p:nvPr/>
        </p:nvSpPr>
        <p:spPr>
          <a:xfrm>
            <a:off x="10629476" y="6605807"/>
            <a:ext cx="1437217" cy="1474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467">
              <a:spcBef>
                <a:spcPts val="30"/>
              </a:spcBef>
            </a:pPr>
            <a:r>
              <a:rPr sz="933" b="1" spc="93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www.laminfokom.or.id</a:t>
            </a:r>
            <a:endParaRPr sz="93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97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55B4B-DA99-86C3-09D7-7BE7C46D6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C1B2CFB-D268-1653-5D25-CB708CE63B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76" y="1538698"/>
            <a:ext cx="11638703" cy="455726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E2ED4E6-46F5-FD01-5AD1-32BDDF6FB7AF}"/>
              </a:ext>
            </a:extLst>
          </p:cNvPr>
          <p:cNvSpPr txBox="1"/>
          <p:nvPr/>
        </p:nvSpPr>
        <p:spPr>
          <a:xfrm>
            <a:off x="11175661" y="6420984"/>
            <a:ext cx="9440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33" dirty="0">
                <a:solidFill>
                  <a:srgbClr val="878787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D439C2F-BCD5-8C86-8F29-0F28CDCBE7FA}"/>
              </a:ext>
            </a:extLst>
          </p:cNvPr>
          <p:cNvSpPr/>
          <p:nvPr/>
        </p:nvSpPr>
        <p:spPr>
          <a:xfrm>
            <a:off x="3415454" y="4643966"/>
            <a:ext cx="76200" cy="503767"/>
          </a:xfrm>
          <a:custGeom>
            <a:avLst/>
            <a:gdLst/>
            <a:ahLst/>
            <a:cxnLst/>
            <a:rect l="l" t="t" r="r" b="b"/>
            <a:pathLst>
              <a:path w="114300" h="755650">
                <a:moveTo>
                  <a:pt x="114300" y="641350"/>
                </a:moveTo>
                <a:lnTo>
                  <a:pt x="71501" y="641350"/>
                </a:lnTo>
                <a:lnTo>
                  <a:pt x="71501" y="660400"/>
                </a:lnTo>
                <a:lnTo>
                  <a:pt x="71488" y="0"/>
                </a:lnTo>
                <a:lnTo>
                  <a:pt x="42926" y="0"/>
                </a:lnTo>
                <a:lnTo>
                  <a:pt x="42926" y="641350"/>
                </a:lnTo>
                <a:lnTo>
                  <a:pt x="0" y="641350"/>
                </a:lnTo>
                <a:lnTo>
                  <a:pt x="57150" y="755650"/>
                </a:lnTo>
                <a:lnTo>
                  <a:pt x="104775" y="660400"/>
                </a:lnTo>
                <a:lnTo>
                  <a:pt x="114300" y="64135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F5458C2-AACA-3A64-98A0-50C0B0FDF1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701" y="72780"/>
            <a:ext cx="7506970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722593" marR="3387" indent="-2714549">
              <a:spcBef>
                <a:spcPts val="67"/>
              </a:spcBef>
            </a:pP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Standar</a:t>
            </a:r>
            <a:r>
              <a:rPr sz="3600" spc="-147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Nasional</a:t>
            </a:r>
            <a:r>
              <a:rPr sz="3600" spc="-1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17" dirty="0">
                <a:solidFill>
                  <a:srgbClr val="000000"/>
                </a:solidFill>
                <a:latin typeface="Cambria"/>
                <a:cs typeface="Cambria"/>
              </a:rPr>
              <a:t>Pendidikan</a:t>
            </a:r>
            <a:r>
              <a:rPr sz="3600" spc="-107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7" dirty="0">
                <a:solidFill>
                  <a:srgbClr val="000000"/>
                </a:solidFill>
                <a:latin typeface="Cambria"/>
                <a:cs typeface="Cambria"/>
              </a:rPr>
              <a:t>Tinggi </a:t>
            </a: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(SN</a:t>
            </a:r>
            <a:r>
              <a:rPr sz="3600" spc="-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7" dirty="0">
                <a:solidFill>
                  <a:srgbClr val="000000"/>
                </a:solidFill>
                <a:latin typeface="Cambria"/>
                <a:cs typeface="Cambria"/>
              </a:rPr>
              <a:t>Dikti)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81277C8-124F-7F4D-78A1-3623520F77A7}"/>
              </a:ext>
            </a:extLst>
          </p:cNvPr>
          <p:cNvSpPr txBox="1"/>
          <p:nvPr/>
        </p:nvSpPr>
        <p:spPr>
          <a:xfrm>
            <a:off x="7874507" y="6232211"/>
            <a:ext cx="3886200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i="1" spc="-13" dirty="0" err="1">
                <a:solidFill>
                  <a:srgbClr val="001F5F"/>
                </a:solidFill>
                <a:latin typeface="Cambria"/>
                <a:cs typeface="Cambria"/>
              </a:rPr>
              <a:t>Permendik</a:t>
            </a:r>
            <a:r>
              <a:rPr lang="en-US" sz="1867" i="1" spc="-13" dirty="0" err="1">
                <a:solidFill>
                  <a:srgbClr val="001F5F"/>
                </a:solidFill>
                <a:latin typeface="Cambria"/>
                <a:cs typeface="Cambria"/>
              </a:rPr>
              <a:t>tisaintek</a:t>
            </a:r>
            <a:r>
              <a:rPr lang="en-US" sz="1867" i="1" spc="-13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867" i="1" spc="-33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57" dirty="0" err="1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13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en-US" sz="1867" i="1" spc="-13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endParaRPr sz="1867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4577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DE87-0F1A-A672-0CBE-33903BDF0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0D929F-03AD-739D-548A-98BDA45DA65B}"/>
              </a:ext>
            </a:extLst>
          </p:cNvPr>
          <p:cNvSpPr/>
          <p:nvPr/>
        </p:nvSpPr>
        <p:spPr>
          <a:xfrm>
            <a:off x="0" y="226425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ID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0D52C12-F9F0-992B-D580-1B56AABC1CBF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4E8D3E-6009-B80E-5985-D5F32E734D19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3E5A622-014A-99DF-296A-1B07D1B6C657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 sz="13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BE9EEB8-6787-D3AA-E449-6C0330015572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F183528-A294-03D7-21D6-19DA1DC56BD9}"/>
              </a:ext>
            </a:extLst>
          </p:cNvPr>
          <p:cNvSpPr txBox="1">
            <a:spLocks/>
          </p:cNvSpPr>
          <p:nvPr/>
        </p:nvSpPr>
        <p:spPr>
          <a:xfrm>
            <a:off x="2474012" y="304503"/>
            <a:ext cx="7243973" cy="500992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6">
              <a:spcBef>
                <a:spcPts val="67"/>
              </a:spcBef>
            </a:pPr>
            <a:r>
              <a:rPr lang="en-ID" sz="3200" b="1" spc="-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Standar Pendidikan Tinggi</a:t>
            </a:r>
            <a:endParaRPr lang="en-ID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A57C5DA3-43CA-0173-D9F3-CBFDD55AED35}"/>
              </a:ext>
            </a:extLst>
          </p:cNvPr>
          <p:cNvSpPr txBox="1"/>
          <p:nvPr/>
        </p:nvSpPr>
        <p:spPr>
          <a:xfrm>
            <a:off x="152400" y="2967872"/>
            <a:ext cx="1286510" cy="6155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02225" marR="94606" indent="-1270" algn="ctr">
              <a:spcBef>
                <a:spcPts val="5"/>
              </a:spcBef>
            </a:pPr>
            <a:r>
              <a:rPr sz="13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 Pendidikan Tinggi</a:t>
            </a:r>
            <a:endParaRPr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49CAD283-F9AE-E4C5-08FD-538FF6D02D3A}"/>
              </a:ext>
            </a:extLst>
          </p:cNvPr>
          <p:cNvSpPr txBox="1"/>
          <p:nvPr/>
        </p:nvSpPr>
        <p:spPr>
          <a:xfrm>
            <a:off x="1974700" y="5230874"/>
            <a:ext cx="1638300" cy="6456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29842" rIns="0" bIns="0" rtlCol="0">
            <a:spAutoFit/>
          </a:bodyPr>
          <a:lstStyle/>
          <a:p>
            <a:pPr marL="137782" marR="131432" algn="ctr"/>
            <a:r>
              <a:rPr sz="1300" b="1" dirty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sz="13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latin typeface="Arial" panose="020B0604020202020204" pitchFamily="34" charset="0"/>
                <a:cs typeface="Arial" panose="020B0604020202020204" pitchFamily="34" charset="0"/>
              </a:rPr>
              <a:t>Dikti </a:t>
            </a: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Ditetapkan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sz="13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5BC96667-46CD-49A1-523F-2DADC0B6A823}"/>
              </a:ext>
            </a:extLst>
          </p:cNvPr>
          <p:cNvSpPr txBox="1"/>
          <p:nvPr/>
        </p:nvSpPr>
        <p:spPr>
          <a:xfrm>
            <a:off x="1983229" y="2003286"/>
            <a:ext cx="1638300" cy="4911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sz="1300" b="1" dirty="0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latin typeface="Arial" panose="020B0604020202020204" pitchFamily="34" charset="0"/>
                <a:cs typeface="Arial" panose="020B0604020202020204" pitchFamily="34" charset="0"/>
              </a:rPr>
              <a:t>Dikti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ctr">
              <a:lnSpc>
                <a:spcPts val="1680"/>
              </a:lnSpc>
            </a:pP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Permen</a:t>
            </a:r>
            <a:r>
              <a:rPr sz="13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53/2023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8EAE343-CAD1-7A72-BC06-207B2C3D89EE}"/>
              </a:ext>
            </a:extLst>
          </p:cNvPr>
          <p:cNvCxnSpPr>
            <a:stCxn id="10" idx="3"/>
            <a:endCxn id="24" idx="1"/>
          </p:cNvCxnSpPr>
          <p:nvPr/>
        </p:nvCxnSpPr>
        <p:spPr>
          <a:xfrm flipV="1">
            <a:off x="1438910" y="2248864"/>
            <a:ext cx="544319" cy="10267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A0F357A-AD3C-A93F-71C0-A8EB1B453524}"/>
              </a:ext>
            </a:extLst>
          </p:cNvPr>
          <p:cNvCxnSpPr>
            <a:stCxn id="10" idx="3"/>
            <a:endCxn id="23" idx="1"/>
          </p:cNvCxnSpPr>
          <p:nvPr/>
        </p:nvCxnSpPr>
        <p:spPr>
          <a:xfrm>
            <a:off x="1438910" y="3275649"/>
            <a:ext cx="535790" cy="22780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50E38F4-BFC3-A3E5-7E8D-D74EB1184DF9}"/>
              </a:ext>
            </a:extLst>
          </p:cNvPr>
          <p:cNvCxnSpPr>
            <a:cxnSpLocks/>
            <a:stCxn id="24" idx="3"/>
            <a:endCxn id="42" idx="1"/>
          </p:cNvCxnSpPr>
          <p:nvPr/>
        </p:nvCxnSpPr>
        <p:spPr>
          <a:xfrm flipV="1">
            <a:off x="3621529" y="1980721"/>
            <a:ext cx="565279" cy="2681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17">
            <a:extLst>
              <a:ext uri="{FF2B5EF4-FFF2-40B4-BE49-F238E27FC236}">
                <a16:creationId xmlns:a16="http://schemas.microsoft.com/office/drawing/2014/main" id="{F6AD93DA-88C4-E358-7FD3-DE1481B4D27A}"/>
              </a:ext>
            </a:extLst>
          </p:cNvPr>
          <p:cNvSpPr txBox="1"/>
          <p:nvPr/>
        </p:nvSpPr>
        <p:spPr>
          <a:xfrm>
            <a:off x="4186808" y="1760789"/>
            <a:ext cx="1638300" cy="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Nasional Pendidikan</a:t>
            </a:r>
          </a:p>
        </p:txBody>
      </p:sp>
      <p:sp>
        <p:nvSpPr>
          <p:cNvPr id="44" name="object 17">
            <a:extLst>
              <a:ext uri="{FF2B5EF4-FFF2-40B4-BE49-F238E27FC236}">
                <a16:creationId xmlns:a16="http://schemas.microsoft.com/office/drawing/2014/main" id="{F6AE3001-FE01-8B7E-4CBE-1434F4AF6269}"/>
              </a:ext>
            </a:extLst>
          </p:cNvPr>
          <p:cNvSpPr txBox="1"/>
          <p:nvPr/>
        </p:nvSpPr>
        <p:spPr>
          <a:xfrm>
            <a:off x="4188447" y="3843858"/>
            <a:ext cx="1638300" cy="234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Penelitian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4141B7F-FF32-875D-EA17-21D5EC6AC21F}"/>
              </a:ext>
            </a:extLst>
          </p:cNvPr>
          <p:cNvCxnSpPr>
            <a:cxnSpLocks/>
            <a:stCxn id="24" idx="3"/>
            <a:endCxn id="44" idx="1"/>
          </p:cNvCxnSpPr>
          <p:nvPr/>
        </p:nvCxnSpPr>
        <p:spPr>
          <a:xfrm>
            <a:off x="3621529" y="2248864"/>
            <a:ext cx="566918" cy="17123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17">
            <a:extLst>
              <a:ext uri="{FF2B5EF4-FFF2-40B4-BE49-F238E27FC236}">
                <a16:creationId xmlns:a16="http://schemas.microsoft.com/office/drawing/2014/main" id="{7EDD9C0B-ED60-D939-7E9A-18C08693EC56}"/>
              </a:ext>
            </a:extLst>
          </p:cNvPr>
          <p:cNvSpPr txBox="1"/>
          <p:nvPr/>
        </p:nvSpPr>
        <p:spPr>
          <a:xfrm>
            <a:off x="4188447" y="4546008"/>
            <a:ext cx="1638300" cy="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Pengabdian Kepada Masyarakat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9EFC680-6DA4-C93E-DFB3-FA0F01769CDC}"/>
              </a:ext>
            </a:extLst>
          </p:cNvPr>
          <p:cNvCxnSpPr>
            <a:cxnSpLocks/>
            <a:stCxn id="24" idx="3"/>
            <a:endCxn id="48" idx="1"/>
          </p:cNvCxnSpPr>
          <p:nvPr/>
        </p:nvCxnSpPr>
        <p:spPr>
          <a:xfrm>
            <a:off x="3621529" y="2248864"/>
            <a:ext cx="566918" cy="25170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7">
            <a:extLst>
              <a:ext uri="{FF2B5EF4-FFF2-40B4-BE49-F238E27FC236}">
                <a16:creationId xmlns:a16="http://schemas.microsoft.com/office/drawing/2014/main" id="{1564A80D-BE7C-0C47-04BA-9A13899895C8}"/>
              </a:ext>
            </a:extLst>
          </p:cNvPr>
          <p:cNvSpPr txBox="1"/>
          <p:nvPr/>
        </p:nvSpPr>
        <p:spPr>
          <a:xfrm>
            <a:off x="6310522" y="1143001"/>
            <a:ext cx="1766678" cy="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luaran pendidikan</a:t>
            </a: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8185F49D-51CF-8CCD-A2BB-A5685418B8A5}"/>
              </a:ext>
            </a:extLst>
          </p:cNvPr>
          <p:cNvSpPr txBox="1"/>
          <p:nvPr/>
        </p:nvSpPr>
        <p:spPr>
          <a:xfrm>
            <a:off x="6310522" y="1760789"/>
            <a:ext cx="1766678" cy="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proses pendidikan</a:t>
            </a: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E7BE73CC-B8DC-E827-9736-64F154A4F6AF}"/>
              </a:ext>
            </a:extLst>
          </p:cNvPr>
          <p:cNvSpPr txBox="1"/>
          <p:nvPr/>
        </p:nvSpPr>
        <p:spPr>
          <a:xfrm>
            <a:off x="6310522" y="2683169"/>
            <a:ext cx="1766678" cy="439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masukan pendidikan</a:t>
            </a:r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B93F26E5-A707-D953-84D4-0ED49535B0C3}"/>
              </a:ext>
            </a:extLst>
          </p:cNvPr>
          <p:cNvSpPr txBox="1"/>
          <p:nvPr/>
        </p:nvSpPr>
        <p:spPr>
          <a:xfrm>
            <a:off x="8416673" y="1242137"/>
            <a:ext cx="2270760" cy="234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kompetensi lulusan</a:t>
            </a: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290E0184-5843-4BB2-140E-BF229D70EB68}"/>
              </a:ext>
            </a:extLst>
          </p:cNvPr>
          <p:cNvSpPr txBox="1"/>
          <p:nvPr/>
        </p:nvSpPr>
        <p:spPr>
          <a:xfrm>
            <a:off x="8416673" y="1658196"/>
            <a:ext cx="2840201" cy="645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marL="422233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proses pembelajaran;</a:t>
            </a:r>
          </a:p>
          <a:p>
            <a:pPr marL="422233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penilaian; dan</a:t>
            </a:r>
          </a:p>
          <a:p>
            <a:pPr marL="422233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pengelolaan</a:t>
            </a:r>
          </a:p>
        </p:txBody>
      </p:sp>
      <p:sp>
        <p:nvSpPr>
          <p:cNvPr id="58" name="object 17">
            <a:extLst>
              <a:ext uri="{FF2B5EF4-FFF2-40B4-BE49-F238E27FC236}">
                <a16:creationId xmlns:a16="http://schemas.microsoft.com/office/drawing/2014/main" id="{0B705D92-841D-76DC-72D7-43C6E0C466AA}"/>
              </a:ext>
            </a:extLst>
          </p:cNvPr>
          <p:cNvSpPr txBox="1"/>
          <p:nvPr/>
        </p:nvSpPr>
        <p:spPr>
          <a:xfrm>
            <a:off x="8416673" y="2483114"/>
            <a:ext cx="3606933" cy="850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marL="481494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isi;</a:t>
            </a:r>
          </a:p>
          <a:p>
            <a:pPr marL="481494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dosen dan tenaga kependidikan;</a:t>
            </a:r>
          </a:p>
          <a:p>
            <a:pPr marL="481494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sarana dan prasarana; dan</a:t>
            </a:r>
          </a:p>
          <a:p>
            <a:pPr marL="481494" indent="-304770">
              <a:buFont typeface="+mj-lt"/>
              <a:buAutoNum type="arabi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pembiayaan.</a:t>
            </a:r>
          </a:p>
        </p:txBody>
      </p:sp>
      <p:sp>
        <p:nvSpPr>
          <p:cNvPr id="59" name="object 17">
            <a:extLst>
              <a:ext uri="{FF2B5EF4-FFF2-40B4-BE49-F238E27FC236}">
                <a16:creationId xmlns:a16="http://schemas.microsoft.com/office/drawing/2014/main" id="{0471A139-39A8-51BB-EB2C-1F6D044A058D}"/>
              </a:ext>
            </a:extLst>
          </p:cNvPr>
          <p:cNvSpPr txBox="1"/>
          <p:nvPr/>
        </p:nvSpPr>
        <p:spPr>
          <a:xfrm>
            <a:off x="6392026" y="3637231"/>
            <a:ext cx="3606933" cy="645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luaran penelitian;</a:t>
            </a:r>
          </a:p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proses penelitian; dan</a:t>
            </a:r>
          </a:p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masukan penelitian</a:t>
            </a:r>
          </a:p>
        </p:txBody>
      </p:sp>
      <p:sp>
        <p:nvSpPr>
          <p:cNvPr id="60" name="object 17">
            <a:extLst>
              <a:ext uri="{FF2B5EF4-FFF2-40B4-BE49-F238E27FC236}">
                <a16:creationId xmlns:a16="http://schemas.microsoft.com/office/drawing/2014/main" id="{9C24F6BB-D188-0841-7D50-EF152442C3AF}"/>
              </a:ext>
            </a:extLst>
          </p:cNvPr>
          <p:cNvSpPr txBox="1"/>
          <p:nvPr/>
        </p:nvSpPr>
        <p:spPr>
          <a:xfrm>
            <a:off x="6392025" y="4443415"/>
            <a:ext cx="4534976" cy="645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29206" rIns="0" bIns="0" rtlCol="0">
            <a:spAutoFit/>
          </a:bodyPr>
          <a:lstStyle/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luaran pengabdian kepada masyarakat;</a:t>
            </a:r>
          </a:p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proses pengabdian kepada masyarakat; dan</a:t>
            </a:r>
          </a:p>
          <a:p>
            <a:pPr marL="481494" indent="-304770">
              <a:buFont typeface="+mj-lt"/>
              <a:buAutoNum type="alphaLcPeriod"/>
            </a:pP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Standar masukan pengabdian kepada masyarakat.</a:t>
            </a:r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id="{43722A69-8E22-4DEA-089C-6273E709A46C}"/>
              </a:ext>
            </a:extLst>
          </p:cNvPr>
          <p:cNvSpPr txBox="1"/>
          <p:nvPr/>
        </p:nvSpPr>
        <p:spPr>
          <a:xfrm>
            <a:off x="4191724" y="5333787"/>
            <a:ext cx="5830624" cy="439863"/>
          </a:xfrm>
          <a:prstGeom prst="rect">
            <a:avLst/>
          </a:prstGeom>
          <a:solidFill>
            <a:srgbClr val="B6DDE7"/>
          </a:solidFill>
        </p:spPr>
        <p:txBody>
          <a:bodyPr vert="horz" wrap="square" lIns="0" tIns="29206" rIns="0" bIns="0" rtlCol="0">
            <a:spAutoFit/>
          </a:bodyPr>
          <a:lstStyle/>
          <a:p>
            <a:pPr algn="ctr"/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Merupakan penjabaran </a:t>
            </a:r>
            <a:r>
              <a:rPr lang="en-ID" sz="1300" dirty="0" err="1">
                <a:latin typeface="Arial" panose="020B0604020202020204" pitchFamily="34" charset="0"/>
                <a:cs typeface="Arial" panose="020B0604020202020204" pitchFamily="34" charset="0"/>
              </a:rPr>
              <a:t>opersional</a:t>
            </a:r>
            <a:r>
              <a:rPr lang="en-ID" sz="1300" dirty="0">
                <a:latin typeface="Arial" panose="020B0604020202020204" pitchFamily="34" charset="0"/>
                <a:cs typeface="Arial" panose="020B0604020202020204" pitchFamily="34" charset="0"/>
              </a:rPr>
              <a:t> SN Dikti dan memuat pelampauan terhadap SN Dikti dalam hal tingkat mutu dan keluasan substansi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630AAAA-39C4-7103-1DC2-76FD5B816129}"/>
              </a:ext>
            </a:extLst>
          </p:cNvPr>
          <p:cNvCxnSpPr>
            <a:stCxn id="23" idx="3"/>
            <a:endCxn id="61" idx="1"/>
          </p:cNvCxnSpPr>
          <p:nvPr/>
        </p:nvCxnSpPr>
        <p:spPr>
          <a:xfrm flipV="1">
            <a:off x="3613000" y="5553718"/>
            <a:ext cx="5787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2AFE4B0-9D5D-3D2A-DEF4-037AD144CA1F}"/>
              </a:ext>
            </a:extLst>
          </p:cNvPr>
          <p:cNvCxnSpPr>
            <a:cxnSpLocks/>
            <a:stCxn id="48" idx="3"/>
            <a:endCxn id="60" idx="1"/>
          </p:cNvCxnSpPr>
          <p:nvPr/>
        </p:nvCxnSpPr>
        <p:spPr>
          <a:xfrm>
            <a:off x="5826747" y="4765939"/>
            <a:ext cx="565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74C3EEC-03CE-5C2D-BEF2-0F0C1CA4E119}"/>
              </a:ext>
            </a:extLst>
          </p:cNvPr>
          <p:cNvCxnSpPr>
            <a:cxnSpLocks/>
            <a:stCxn id="44" idx="3"/>
            <a:endCxn id="59" idx="1"/>
          </p:cNvCxnSpPr>
          <p:nvPr/>
        </p:nvCxnSpPr>
        <p:spPr>
          <a:xfrm flipV="1">
            <a:off x="5826747" y="3959755"/>
            <a:ext cx="565279" cy="1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787B1482-B038-F027-A7E7-20C10FC93C66}"/>
              </a:ext>
            </a:extLst>
          </p:cNvPr>
          <p:cNvCxnSpPr>
            <a:stCxn id="42" idx="3"/>
            <a:endCxn id="52" idx="1"/>
          </p:cNvCxnSpPr>
          <p:nvPr/>
        </p:nvCxnSpPr>
        <p:spPr>
          <a:xfrm flipV="1">
            <a:off x="5825108" y="1362932"/>
            <a:ext cx="485414" cy="6177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8A7E1BA2-8929-4A0A-4FF3-831713F7B7F6}"/>
              </a:ext>
            </a:extLst>
          </p:cNvPr>
          <p:cNvCxnSpPr>
            <a:stCxn id="42" idx="3"/>
            <a:endCxn id="54" idx="1"/>
          </p:cNvCxnSpPr>
          <p:nvPr/>
        </p:nvCxnSpPr>
        <p:spPr>
          <a:xfrm>
            <a:off x="5825108" y="1980721"/>
            <a:ext cx="485414" cy="9223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BD82EA8-5A6F-1226-37B5-0292BD47039A}"/>
              </a:ext>
            </a:extLst>
          </p:cNvPr>
          <p:cNvCxnSpPr>
            <a:cxnSpLocks/>
            <a:stCxn id="42" idx="3"/>
            <a:endCxn id="53" idx="1"/>
          </p:cNvCxnSpPr>
          <p:nvPr/>
        </p:nvCxnSpPr>
        <p:spPr>
          <a:xfrm>
            <a:off x="5825108" y="1980721"/>
            <a:ext cx="485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575CBE-E725-8DBC-9811-A5F8B5DF8667}"/>
              </a:ext>
            </a:extLst>
          </p:cNvPr>
          <p:cNvCxnSpPr>
            <a:cxnSpLocks/>
            <a:stCxn id="52" idx="3"/>
            <a:endCxn id="56" idx="1"/>
          </p:cNvCxnSpPr>
          <p:nvPr/>
        </p:nvCxnSpPr>
        <p:spPr>
          <a:xfrm flipV="1">
            <a:off x="8077200" y="1359477"/>
            <a:ext cx="339473" cy="3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261F501-FA4E-1A4D-D7C9-66BF10E5BAA0}"/>
              </a:ext>
            </a:extLst>
          </p:cNvPr>
          <p:cNvCxnSpPr>
            <a:cxnSpLocks/>
            <a:stCxn id="53" idx="3"/>
            <a:endCxn id="57" idx="1"/>
          </p:cNvCxnSpPr>
          <p:nvPr/>
        </p:nvCxnSpPr>
        <p:spPr>
          <a:xfrm flipV="1">
            <a:off x="8077200" y="1980720"/>
            <a:ext cx="3394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C3474E1-5D0B-5D47-3F65-16AC9F20B3EE}"/>
              </a:ext>
            </a:extLst>
          </p:cNvPr>
          <p:cNvCxnSpPr>
            <a:cxnSpLocks/>
            <a:stCxn id="54" idx="3"/>
            <a:endCxn id="58" idx="1"/>
          </p:cNvCxnSpPr>
          <p:nvPr/>
        </p:nvCxnSpPr>
        <p:spPr>
          <a:xfrm>
            <a:off x="8077200" y="2903101"/>
            <a:ext cx="339473" cy="5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1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1516011"/>
            <a:ext cx="11105727" cy="4656189"/>
          </a:xfrm>
          <a:prstGeom prst="rect">
            <a:avLst/>
          </a:prstGeom>
        </p:spPr>
        <p:txBody>
          <a:bodyPr vert="horz" wrap="square" lIns="0" tIns="89323" rIns="0" bIns="0" rtlCol="0">
            <a:spAutoFit/>
          </a:bodyPr>
          <a:lstStyle/>
          <a:p>
            <a:pPr marL="331487" indent="-323019">
              <a:spcBef>
                <a:spcPts val="703"/>
              </a:spcBef>
              <a:buAutoNum type="alphaLcPeriod"/>
              <a:tabLst>
                <a:tab pos="331487" algn="l"/>
              </a:tabLst>
            </a:pPr>
            <a:r>
              <a:rPr sz="2667" spc="-7" dirty="0">
                <a:latin typeface="Calibri"/>
                <a:cs typeface="Calibri"/>
              </a:rPr>
              <a:t>Menetapkan</a:t>
            </a:r>
            <a:r>
              <a:rPr sz="2667" spc="-87" dirty="0">
                <a:latin typeface="Calibri"/>
                <a:cs typeface="Calibri"/>
              </a:rPr>
              <a:t> </a:t>
            </a:r>
            <a:r>
              <a:rPr sz="2667" b="1" spc="-17" dirty="0">
                <a:solidFill>
                  <a:srgbClr val="FF0000"/>
                </a:solidFill>
                <a:latin typeface="Calibri"/>
                <a:cs typeface="Calibri"/>
              </a:rPr>
              <a:t>Perangkat</a:t>
            </a:r>
            <a:r>
              <a:rPr sz="2667" b="1" spc="-6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b="1" dirty="0">
                <a:solidFill>
                  <a:srgbClr val="FF0000"/>
                </a:solidFill>
                <a:latin typeface="Calibri"/>
                <a:cs typeface="Calibri"/>
              </a:rPr>
              <a:t>SPMI</a:t>
            </a:r>
            <a:r>
              <a:rPr sz="2667" b="1" spc="-7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yang</a:t>
            </a:r>
            <a:r>
              <a:rPr sz="2667" spc="-7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minimal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mencakup:</a:t>
            </a:r>
            <a:endParaRPr sz="2667" dirty="0">
              <a:latin typeface="Calibri"/>
              <a:cs typeface="Calibri"/>
            </a:endParaRPr>
          </a:p>
          <a:p>
            <a:pPr marL="607937" lvl="1" indent="-332333">
              <a:spcBef>
                <a:spcPts val="640"/>
              </a:spcBef>
              <a:buClr>
                <a:srgbClr val="000000"/>
              </a:buClr>
              <a:buAutoNum type="arabicPeriod"/>
              <a:tabLst>
                <a:tab pos="607937" algn="l"/>
              </a:tabLst>
            </a:pP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Kebijakan</a:t>
            </a:r>
            <a:r>
              <a:rPr sz="2667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SPMI;</a:t>
            </a:r>
            <a:endParaRPr sz="2667" dirty="0">
              <a:latin typeface="Calibri"/>
              <a:cs typeface="Calibri"/>
            </a:endParaRPr>
          </a:p>
          <a:p>
            <a:pPr marL="275603" marR="3387" lvl="1" indent="331910">
              <a:spcBef>
                <a:spcPts val="643"/>
              </a:spcBef>
              <a:buClr>
                <a:srgbClr val="000000"/>
              </a:buClr>
              <a:buAutoNum type="arabicPeriod"/>
              <a:tabLst>
                <a:tab pos="607514" algn="l"/>
              </a:tabLst>
            </a:pP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Pedoman</a:t>
            </a:r>
            <a:r>
              <a:rPr sz="2667" spc="-8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penerapan</a:t>
            </a:r>
            <a:r>
              <a:rPr sz="2667" spc="-9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siklus</a:t>
            </a:r>
            <a:r>
              <a:rPr sz="2667" spc="-9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penetapan,</a:t>
            </a:r>
            <a:r>
              <a:rPr sz="2667" spc="-9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pelaksanaan,</a:t>
            </a:r>
            <a:r>
              <a:rPr sz="2667" spc="-10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evaluasi,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pengendalian, </a:t>
            </a:r>
            <a:r>
              <a:rPr sz="2667" dirty="0">
                <a:latin typeface="Calibri"/>
                <a:cs typeface="Calibri"/>
              </a:rPr>
              <a:t>peningkatan</a:t>
            </a:r>
            <a:r>
              <a:rPr sz="2667" spc="-7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standar</a:t>
            </a:r>
            <a:r>
              <a:rPr sz="2667" spc="-5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pendidikan</a:t>
            </a:r>
            <a:r>
              <a:rPr sz="2667" spc="-6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tinggi</a:t>
            </a:r>
            <a:r>
              <a:rPr sz="2667" spc="-6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dalam</a:t>
            </a:r>
            <a:r>
              <a:rPr sz="2667" spc="-53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SPMI;</a:t>
            </a:r>
            <a:endParaRPr sz="2667" dirty="0">
              <a:latin typeface="Calibri"/>
              <a:cs typeface="Calibri"/>
            </a:endParaRPr>
          </a:p>
          <a:p>
            <a:pPr marL="275603" marR="147327" lvl="1" indent="332333">
              <a:spcBef>
                <a:spcPts val="640"/>
              </a:spcBef>
              <a:buClr>
                <a:srgbClr val="000000"/>
              </a:buClr>
              <a:buAutoNum type="arabicPeriod"/>
              <a:tabLst>
                <a:tab pos="607937" algn="l"/>
              </a:tabLst>
            </a:pP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Standar</a:t>
            </a:r>
            <a:r>
              <a:rPr sz="2667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dan/atau</a:t>
            </a:r>
            <a:r>
              <a:rPr sz="2667" spc="-8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kriteria,</a:t>
            </a:r>
            <a:r>
              <a:rPr sz="2667" spc="-7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norma,</a:t>
            </a:r>
            <a:r>
              <a:rPr sz="2667" spc="-7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acuan</a:t>
            </a:r>
            <a:r>
              <a:rPr sz="2667" spc="-7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mutu</a:t>
            </a:r>
            <a:r>
              <a:rPr sz="2667" spc="-67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penyelenggaraan</a:t>
            </a:r>
            <a:r>
              <a:rPr sz="2667" spc="-76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pendidikan </a:t>
            </a:r>
            <a:r>
              <a:rPr sz="2667" dirty="0">
                <a:latin typeface="Calibri"/>
                <a:cs typeface="Calibri"/>
              </a:rPr>
              <a:t>dan</a:t>
            </a:r>
            <a:r>
              <a:rPr sz="2667" spc="-7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pengelolaan</a:t>
            </a:r>
            <a:r>
              <a:rPr sz="2667" spc="-63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perguruan</a:t>
            </a:r>
            <a:r>
              <a:rPr sz="2667" spc="-5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tinggi;</a:t>
            </a:r>
            <a:r>
              <a:rPr sz="2667" spc="-63" dirty="0">
                <a:latin typeface="Calibri"/>
                <a:cs typeface="Calibri"/>
              </a:rPr>
              <a:t> </a:t>
            </a:r>
            <a:r>
              <a:rPr sz="2667" spc="-17" dirty="0">
                <a:latin typeface="Calibri"/>
                <a:cs typeface="Calibri"/>
              </a:rPr>
              <a:t>dan</a:t>
            </a:r>
            <a:endParaRPr sz="2667" dirty="0">
              <a:latin typeface="Calibri"/>
              <a:cs typeface="Calibri"/>
            </a:endParaRPr>
          </a:p>
          <a:p>
            <a:pPr marL="607514" lvl="1" indent="-331910">
              <a:spcBef>
                <a:spcPts val="640"/>
              </a:spcBef>
              <a:buAutoNum type="arabicPeriod"/>
              <a:tabLst>
                <a:tab pos="607514" algn="l"/>
              </a:tabLst>
            </a:pPr>
            <a:r>
              <a:rPr sz="2667" spc="-47" dirty="0">
                <a:latin typeface="Calibri"/>
                <a:cs typeface="Calibri"/>
              </a:rPr>
              <a:t>Tata</a:t>
            </a:r>
            <a:r>
              <a:rPr sz="2667" spc="-9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cara</a:t>
            </a:r>
            <a:r>
              <a:rPr sz="2667" spc="-97" dirty="0"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/>
                <a:cs typeface="Calibri"/>
              </a:rPr>
              <a:t>pendokumentasian</a:t>
            </a:r>
            <a:r>
              <a:rPr sz="2667" spc="-9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implementasi</a:t>
            </a:r>
            <a:r>
              <a:rPr sz="2667" spc="-9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SPMI;</a:t>
            </a:r>
            <a:endParaRPr sz="2667" dirty="0">
              <a:latin typeface="Calibri"/>
              <a:cs typeface="Calibri"/>
            </a:endParaRPr>
          </a:p>
          <a:p>
            <a:pPr marL="346727" indent="-338260">
              <a:spcBef>
                <a:spcPts val="640"/>
              </a:spcBef>
              <a:buAutoNum type="alphaLcPeriod"/>
              <a:tabLst>
                <a:tab pos="346727" algn="l"/>
              </a:tabLst>
            </a:pPr>
            <a:r>
              <a:rPr sz="2667" spc="-13" dirty="0">
                <a:latin typeface="Calibri"/>
                <a:cs typeface="Calibri"/>
              </a:rPr>
              <a:t>Mengintegrasikan</a:t>
            </a:r>
            <a:r>
              <a:rPr sz="2667" spc="-6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implementasi</a:t>
            </a:r>
            <a:r>
              <a:rPr sz="2667" spc="-9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SPMI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pada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manajemen</a:t>
            </a:r>
            <a:r>
              <a:rPr sz="2667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srgbClr val="FF0000"/>
                </a:solidFill>
                <a:latin typeface="Calibri"/>
                <a:cs typeface="Calibri"/>
              </a:rPr>
              <a:t>perguruan</a:t>
            </a:r>
            <a:r>
              <a:rPr sz="2667" spc="-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tinggi</a:t>
            </a:r>
            <a:r>
              <a:rPr sz="2667" dirty="0">
                <a:latin typeface="Calibri"/>
                <a:cs typeface="Calibri"/>
              </a:rPr>
              <a:t>;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spc="-17" dirty="0">
                <a:latin typeface="Calibri"/>
                <a:cs typeface="Calibri"/>
              </a:rPr>
              <a:t>dan</a:t>
            </a:r>
            <a:endParaRPr sz="2667" dirty="0">
              <a:latin typeface="Calibri"/>
              <a:cs typeface="Calibri"/>
            </a:endParaRPr>
          </a:p>
          <a:p>
            <a:pPr marL="8467" marR="1043992" indent="303545">
              <a:spcBef>
                <a:spcPts val="643"/>
              </a:spcBef>
              <a:buAutoNum type="alphaLcPeriod"/>
              <a:tabLst>
                <a:tab pos="312012" algn="l"/>
              </a:tabLst>
            </a:pPr>
            <a:r>
              <a:rPr sz="2667" dirty="0">
                <a:latin typeface="Calibri"/>
                <a:cs typeface="Calibri"/>
              </a:rPr>
              <a:t>Mengelola</a:t>
            </a:r>
            <a:r>
              <a:rPr sz="2667" spc="-70" dirty="0"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2667" spc="-8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2667" spc="-7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spc="-7" dirty="0">
                <a:solidFill>
                  <a:srgbClr val="FF0000"/>
                </a:solidFill>
                <a:latin typeface="Calibri"/>
                <a:cs typeface="Calibri"/>
              </a:rPr>
              <a:t>informasi</a:t>
            </a:r>
            <a:r>
              <a:rPr sz="2667" spc="-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tentang</a:t>
            </a:r>
            <a:r>
              <a:rPr sz="2667" spc="-7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implementasi</a:t>
            </a:r>
            <a:r>
              <a:rPr sz="2667" spc="-8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SPMI</a:t>
            </a:r>
            <a:r>
              <a:rPr sz="2667" spc="-6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pada</a:t>
            </a:r>
            <a:r>
              <a:rPr sz="2667" spc="-70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tingkat perguruan</a:t>
            </a:r>
            <a:r>
              <a:rPr sz="2667" spc="-3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tinggi</a:t>
            </a:r>
            <a:r>
              <a:rPr sz="2667" spc="-53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melalui</a:t>
            </a:r>
            <a:r>
              <a:rPr sz="2667" spc="-60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PD</a:t>
            </a:r>
            <a:r>
              <a:rPr sz="2667" spc="-50" dirty="0">
                <a:latin typeface="Calibri"/>
                <a:cs typeface="Calibri"/>
              </a:rPr>
              <a:t> </a:t>
            </a:r>
            <a:r>
              <a:rPr sz="2667" spc="-7" dirty="0">
                <a:latin typeface="Calibri"/>
                <a:cs typeface="Calibri"/>
              </a:rPr>
              <a:t>Dikti.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9476" y="6605807"/>
            <a:ext cx="1437217" cy="1474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467">
              <a:spcBef>
                <a:spcPts val="30"/>
              </a:spcBef>
            </a:pPr>
            <a:r>
              <a:rPr sz="933" b="1" spc="93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www.laminfkom.or.id</a:t>
            </a:r>
            <a:endParaRPr sz="933" dirty="0">
              <a:latin typeface="Calibri"/>
              <a:cs typeface="Calibri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6F4922F7-FF14-FA43-C1FA-6616FA6540A3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3C0FB6C-45E3-4294-CD3E-9C729565D7D9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7CFF2B8C-382E-174A-3884-B2C41A89CE40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50DB6-EBE1-7207-55BB-1A72A40F5E21}"/>
              </a:ext>
            </a:extLst>
          </p:cNvPr>
          <p:cNvSpPr/>
          <p:nvPr/>
        </p:nvSpPr>
        <p:spPr>
          <a:xfrm>
            <a:off x="-7886" y="152400"/>
            <a:ext cx="12192000" cy="1190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nn-NO" sz="2800" b="1" dirty="0">
                <a:solidFill>
                  <a:srgbClr val="FF0000"/>
                </a:solidFill>
              </a:rPr>
              <a:t>Perguruan tinggi dalam mengimplementasikan SPMI mempunyai tugas berikut:</a:t>
            </a:r>
          </a:p>
          <a:p>
            <a:pPr algn="ctr"/>
            <a:r>
              <a:rPr lang="nn-NO" sz="2800" b="1" dirty="0">
                <a:solidFill>
                  <a:srgbClr val="FF0000"/>
                </a:solidFill>
              </a:rPr>
              <a:t>(</a:t>
            </a:r>
            <a:r>
              <a:rPr lang="nn-NO" sz="2800" b="1" strike="sngStrike" dirty="0">
                <a:solidFill>
                  <a:srgbClr val="FF0000"/>
                </a:solidFill>
              </a:rPr>
              <a:t>Permendikbudristek No. 53 Tahun 2023 Pasal 69</a:t>
            </a:r>
            <a:r>
              <a:rPr lang="nn-NO" sz="2800" b="1" dirty="0">
                <a:solidFill>
                  <a:srgbClr val="FF0000"/>
                </a:solidFill>
              </a:rPr>
              <a:t>)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1564226-7411-8AE5-66CF-6E5FBBF02FD3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2314" y="3083102"/>
            <a:ext cx="1452880" cy="1235075"/>
            <a:chOff x="2262314" y="3083102"/>
            <a:chExt cx="1452880" cy="1235075"/>
          </a:xfrm>
        </p:grpSpPr>
        <p:sp>
          <p:nvSpPr>
            <p:cNvPr id="3" name="object 3"/>
            <p:cNvSpPr/>
            <p:nvPr/>
          </p:nvSpPr>
          <p:spPr>
            <a:xfrm>
              <a:off x="2262314" y="3083102"/>
              <a:ext cx="655955" cy="655955"/>
            </a:xfrm>
            <a:custGeom>
              <a:avLst/>
              <a:gdLst/>
              <a:ahLst/>
              <a:cxnLst/>
              <a:rect l="l" t="t" r="r" b="b"/>
              <a:pathLst>
                <a:path w="655955" h="655954">
                  <a:moveTo>
                    <a:pt x="327888" y="0"/>
                  </a:moveTo>
                  <a:lnTo>
                    <a:pt x="279435" y="3555"/>
                  </a:lnTo>
                  <a:lnTo>
                    <a:pt x="233189" y="13882"/>
                  </a:lnTo>
                  <a:lnTo>
                    <a:pt x="189658" y="30474"/>
                  </a:lnTo>
                  <a:lnTo>
                    <a:pt x="149349" y="52824"/>
                  </a:lnTo>
                  <a:lnTo>
                    <a:pt x="112769" y="80425"/>
                  </a:lnTo>
                  <a:lnTo>
                    <a:pt x="80425" y="112769"/>
                  </a:lnTo>
                  <a:lnTo>
                    <a:pt x="52824" y="149349"/>
                  </a:lnTo>
                  <a:lnTo>
                    <a:pt x="30474" y="189658"/>
                  </a:lnTo>
                  <a:lnTo>
                    <a:pt x="13882" y="233189"/>
                  </a:lnTo>
                  <a:lnTo>
                    <a:pt x="3555" y="279435"/>
                  </a:lnTo>
                  <a:lnTo>
                    <a:pt x="0" y="327888"/>
                  </a:lnTo>
                  <a:lnTo>
                    <a:pt x="3555" y="376342"/>
                  </a:lnTo>
                  <a:lnTo>
                    <a:pt x="13882" y="422588"/>
                  </a:lnTo>
                  <a:lnTo>
                    <a:pt x="30474" y="466121"/>
                  </a:lnTo>
                  <a:lnTo>
                    <a:pt x="52824" y="506431"/>
                  </a:lnTo>
                  <a:lnTo>
                    <a:pt x="80425" y="543013"/>
                  </a:lnTo>
                  <a:lnTo>
                    <a:pt x="112769" y="575359"/>
                  </a:lnTo>
                  <a:lnTo>
                    <a:pt x="149349" y="602961"/>
                  </a:lnTo>
                  <a:lnTo>
                    <a:pt x="189658" y="625313"/>
                  </a:lnTo>
                  <a:lnTo>
                    <a:pt x="233189" y="641906"/>
                  </a:lnTo>
                  <a:lnTo>
                    <a:pt x="279435" y="652234"/>
                  </a:lnTo>
                  <a:lnTo>
                    <a:pt x="327888" y="655789"/>
                  </a:lnTo>
                  <a:lnTo>
                    <a:pt x="376345" y="652234"/>
                  </a:lnTo>
                  <a:lnTo>
                    <a:pt x="422593" y="641906"/>
                  </a:lnTo>
                  <a:lnTo>
                    <a:pt x="466126" y="625313"/>
                  </a:lnTo>
                  <a:lnTo>
                    <a:pt x="506437" y="602961"/>
                  </a:lnTo>
                  <a:lnTo>
                    <a:pt x="543018" y="575359"/>
                  </a:lnTo>
                  <a:lnTo>
                    <a:pt x="575363" y="543013"/>
                  </a:lnTo>
                  <a:lnTo>
                    <a:pt x="602964" y="506431"/>
                  </a:lnTo>
                  <a:lnTo>
                    <a:pt x="625315" y="466121"/>
                  </a:lnTo>
                  <a:lnTo>
                    <a:pt x="641907" y="422588"/>
                  </a:lnTo>
                  <a:lnTo>
                    <a:pt x="652234" y="376342"/>
                  </a:lnTo>
                  <a:lnTo>
                    <a:pt x="655789" y="327888"/>
                  </a:lnTo>
                  <a:lnTo>
                    <a:pt x="652234" y="279435"/>
                  </a:lnTo>
                  <a:lnTo>
                    <a:pt x="641907" y="233189"/>
                  </a:lnTo>
                  <a:lnTo>
                    <a:pt x="625315" y="189658"/>
                  </a:lnTo>
                  <a:lnTo>
                    <a:pt x="602964" y="149349"/>
                  </a:lnTo>
                  <a:lnTo>
                    <a:pt x="575363" y="112769"/>
                  </a:lnTo>
                  <a:lnTo>
                    <a:pt x="543018" y="80425"/>
                  </a:lnTo>
                  <a:lnTo>
                    <a:pt x="506437" y="52824"/>
                  </a:lnTo>
                  <a:lnTo>
                    <a:pt x="466126" y="30474"/>
                  </a:lnTo>
                  <a:lnTo>
                    <a:pt x="422593" y="13882"/>
                  </a:lnTo>
                  <a:lnTo>
                    <a:pt x="376345" y="3555"/>
                  </a:lnTo>
                  <a:lnTo>
                    <a:pt x="327888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75025" y="3592563"/>
              <a:ext cx="180149" cy="194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9125" y="3662019"/>
              <a:ext cx="655955" cy="655955"/>
            </a:xfrm>
            <a:custGeom>
              <a:avLst/>
              <a:gdLst/>
              <a:ahLst/>
              <a:cxnLst/>
              <a:rect l="l" t="t" r="r" b="b"/>
              <a:pathLst>
                <a:path w="655954" h="655954">
                  <a:moveTo>
                    <a:pt x="327888" y="0"/>
                  </a:moveTo>
                  <a:lnTo>
                    <a:pt x="279435" y="3555"/>
                  </a:lnTo>
                  <a:lnTo>
                    <a:pt x="233189" y="13882"/>
                  </a:lnTo>
                  <a:lnTo>
                    <a:pt x="189658" y="30474"/>
                  </a:lnTo>
                  <a:lnTo>
                    <a:pt x="149349" y="52824"/>
                  </a:lnTo>
                  <a:lnTo>
                    <a:pt x="112769" y="80425"/>
                  </a:lnTo>
                  <a:lnTo>
                    <a:pt x="80425" y="112769"/>
                  </a:lnTo>
                  <a:lnTo>
                    <a:pt x="52824" y="149349"/>
                  </a:lnTo>
                  <a:lnTo>
                    <a:pt x="30474" y="189658"/>
                  </a:lnTo>
                  <a:lnTo>
                    <a:pt x="13882" y="233189"/>
                  </a:lnTo>
                  <a:lnTo>
                    <a:pt x="3555" y="279435"/>
                  </a:lnTo>
                  <a:lnTo>
                    <a:pt x="0" y="327888"/>
                  </a:lnTo>
                  <a:lnTo>
                    <a:pt x="3555" y="376342"/>
                  </a:lnTo>
                  <a:lnTo>
                    <a:pt x="13882" y="422588"/>
                  </a:lnTo>
                  <a:lnTo>
                    <a:pt x="30474" y="466121"/>
                  </a:lnTo>
                  <a:lnTo>
                    <a:pt x="52824" y="506431"/>
                  </a:lnTo>
                  <a:lnTo>
                    <a:pt x="80425" y="543013"/>
                  </a:lnTo>
                  <a:lnTo>
                    <a:pt x="112769" y="575359"/>
                  </a:lnTo>
                  <a:lnTo>
                    <a:pt x="149349" y="602961"/>
                  </a:lnTo>
                  <a:lnTo>
                    <a:pt x="189658" y="625313"/>
                  </a:lnTo>
                  <a:lnTo>
                    <a:pt x="233189" y="641906"/>
                  </a:lnTo>
                  <a:lnTo>
                    <a:pt x="279435" y="652234"/>
                  </a:lnTo>
                  <a:lnTo>
                    <a:pt x="327888" y="655789"/>
                  </a:lnTo>
                  <a:lnTo>
                    <a:pt x="376342" y="652234"/>
                  </a:lnTo>
                  <a:lnTo>
                    <a:pt x="422588" y="641906"/>
                  </a:lnTo>
                  <a:lnTo>
                    <a:pt x="466121" y="625313"/>
                  </a:lnTo>
                  <a:lnTo>
                    <a:pt x="506431" y="602961"/>
                  </a:lnTo>
                  <a:lnTo>
                    <a:pt x="543013" y="575359"/>
                  </a:lnTo>
                  <a:lnTo>
                    <a:pt x="575359" y="543013"/>
                  </a:lnTo>
                  <a:lnTo>
                    <a:pt x="602961" y="506431"/>
                  </a:lnTo>
                  <a:lnTo>
                    <a:pt x="625313" y="466121"/>
                  </a:lnTo>
                  <a:lnTo>
                    <a:pt x="641906" y="422588"/>
                  </a:lnTo>
                  <a:lnTo>
                    <a:pt x="652234" y="376342"/>
                  </a:lnTo>
                  <a:lnTo>
                    <a:pt x="655789" y="327888"/>
                  </a:lnTo>
                  <a:lnTo>
                    <a:pt x="652234" y="279435"/>
                  </a:lnTo>
                  <a:lnTo>
                    <a:pt x="641906" y="233189"/>
                  </a:lnTo>
                  <a:lnTo>
                    <a:pt x="625313" y="189658"/>
                  </a:lnTo>
                  <a:lnTo>
                    <a:pt x="602961" y="149349"/>
                  </a:lnTo>
                  <a:lnTo>
                    <a:pt x="575359" y="112769"/>
                  </a:lnTo>
                  <a:lnTo>
                    <a:pt x="543013" y="80425"/>
                  </a:lnTo>
                  <a:lnTo>
                    <a:pt x="506431" y="52824"/>
                  </a:lnTo>
                  <a:lnTo>
                    <a:pt x="466121" y="30474"/>
                  </a:lnTo>
                  <a:lnTo>
                    <a:pt x="422588" y="13882"/>
                  </a:lnTo>
                  <a:lnTo>
                    <a:pt x="376342" y="3555"/>
                  </a:lnTo>
                  <a:lnTo>
                    <a:pt x="32788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9698" y="3719066"/>
            <a:ext cx="215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4769" y="4598720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4" h="655954">
                <a:moveTo>
                  <a:pt x="327888" y="0"/>
                </a:moveTo>
                <a:lnTo>
                  <a:pt x="279435" y="3555"/>
                </a:lnTo>
                <a:lnTo>
                  <a:pt x="233189" y="13882"/>
                </a:lnTo>
                <a:lnTo>
                  <a:pt x="189658" y="30474"/>
                </a:lnTo>
                <a:lnTo>
                  <a:pt x="149349" y="52824"/>
                </a:lnTo>
                <a:lnTo>
                  <a:pt x="112769" y="80425"/>
                </a:lnTo>
                <a:lnTo>
                  <a:pt x="80425" y="112769"/>
                </a:lnTo>
                <a:lnTo>
                  <a:pt x="52824" y="149349"/>
                </a:lnTo>
                <a:lnTo>
                  <a:pt x="30474" y="189658"/>
                </a:lnTo>
                <a:lnTo>
                  <a:pt x="13882" y="233189"/>
                </a:lnTo>
                <a:lnTo>
                  <a:pt x="3555" y="279435"/>
                </a:lnTo>
                <a:lnTo>
                  <a:pt x="0" y="327888"/>
                </a:lnTo>
                <a:lnTo>
                  <a:pt x="3555" y="376342"/>
                </a:lnTo>
                <a:lnTo>
                  <a:pt x="13882" y="422588"/>
                </a:lnTo>
                <a:lnTo>
                  <a:pt x="30474" y="466121"/>
                </a:lnTo>
                <a:lnTo>
                  <a:pt x="52824" y="506431"/>
                </a:lnTo>
                <a:lnTo>
                  <a:pt x="80425" y="543013"/>
                </a:lnTo>
                <a:lnTo>
                  <a:pt x="112769" y="575359"/>
                </a:lnTo>
                <a:lnTo>
                  <a:pt x="149349" y="602961"/>
                </a:lnTo>
                <a:lnTo>
                  <a:pt x="189658" y="625313"/>
                </a:lnTo>
                <a:lnTo>
                  <a:pt x="233189" y="641906"/>
                </a:lnTo>
                <a:lnTo>
                  <a:pt x="279435" y="652234"/>
                </a:lnTo>
                <a:lnTo>
                  <a:pt x="327888" y="655789"/>
                </a:lnTo>
                <a:lnTo>
                  <a:pt x="376342" y="652234"/>
                </a:lnTo>
                <a:lnTo>
                  <a:pt x="422588" y="641906"/>
                </a:lnTo>
                <a:lnTo>
                  <a:pt x="466121" y="625313"/>
                </a:lnTo>
                <a:lnTo>
                  <a:pt x="506431" y="602961"/>
                </a:lnTo>
                <a:lnTo>
                  <a:pt x="543013" y="575359"/>
                </a:lnTo>
                <a:lnTo>
                  <a:pt x="575359" y="543013"/>
                </a:lnTo>
                <a:lnTo>
                  <a:pt x="602961" y="506431"/>
                </a:lnTo>
                <a:lnTo>
                  <a:pt x="625313" y="466121"/>
                </a:lnTo>
                <a:lnTo>
                  <a:pt x="641906" y="422588"/>
                </a:lnTo>
                <a:lnTo>
                  <a:pt x="652234" y="376342"/>
                </a:lnTo>
                <a:lnTo>
                  <a:pt x="655789" y="327888"/>
                </a:lnTo>
                <a:lnTo>
                  <a:pt x="652234" y="279435"/>
                </a:lnTo>
                <a:lnTo>
                  <a:pt x="641906" y="233189"/>
                </a:lnTo>
                <a:lnTo>
                  <a:pt x="625313" y="189658"/>
                </a:lnTo>
                <a:lnTo>
                  <a:pt x="602961" y="149349"/>
                </a:lnTo>
                <a:lnTo>
                  <a:pt x="575359" y="112769"/>
                </a:lnTo>
                <a:lnTo>
                  <a:pt x="543013" y="80425"/>
                </a:lnTo>
                <a:lnTo>
                  <a:pt x="506431" y="52824"/>
                </a:lnTo>
                <a:lnTo>
                  <a:pt x="466121" y="30474"/>
                </a:lnTo>
                <a:lnTo>
                  <a:pt x="422588" y="13882"/>
                </a:lnTo>
                <a:lnTo>
                  <a:pt x="376342" y="3555"/>
                </a:lnTo>
                <a:lnTo>
                  <a:pt x="3278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7932" y="4815954"/>
            <a:ext cx="174434" cy="221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69859" y="4380014"/>
            <a:ext cx="655955" cy="875030"/>
            <a:chOff x="1769859" y="4380014"/>
            <a:chExt cx="655955" cy="875030"/>
          </a:xfrm>
        </p:grpSpPr>
        <p:sp>
          <p:nvSpPr>
            <p:cNvPr id="10" name="object 10"/>
            <p:cNvSpPr/>
            <p:nvPr/>
          </p:nvSpPr>
          <p:spPr>
            <a:xfrm>
              <a:off x="1769859" y="4598720"/>
              <a:ext cx="655955" cy="655955"/>
            </a:xfrm>
            <a:custGeom>
              <a:avLst/>
              <a:gdLst/>
              <a:ahLst/>
              <a:cxnLst/>
              <a:rect l="l" t="t" r="r" b="b"/>
              <a:pathLst>
                <a:path w="655955" h="655954">
                  <a:moveTo>
                    <a:pt x="327901" y="0"/>
                  </a:moveTo>
                  <a:lnTo>
                    <a:pt x="279444" y="3555"/>
                  </a:lnTo>
                  <a:lnTo>
                    <a:pt x="233196" y="13882"/>
                  </a:lnTo>
                  <a:lnTo>
                    <a:pt x="189663" y="30474"/>
                  </a:lnTo>
                  <a:lnTo>
                    <a:pt x="149352" y="52824"/>
                  </a:lnTo>
                  <a:lnTo>
                    <a:pt x="112771" y="80425"/>
                  </a:lnTo>
                  <a:lnTo>
                    <a:pt x="80426" y="112769"/>
                  </a:lnTo>
                  <a:lnTo>
                    <a:pt x="52825" y="149349"/>
                  </a:lnTo>
                  <a:lnTo>
                    <a:pt x="30474" y="189658"/>
                  </a:lnTo>
                  <a:lnTo>
                    <a:pt x="13882" y="233189"/>
                  </a:lnTo>
                  <a:lnTo>
                    <a:pt x="3555" y="279435"/>
                  </a:lnTo>
                  <a:lnTo>
                    <a:pt x="0" y="327888"/>
                  </a:lnTo>
                  <a:lnTo>
                    <a:pt x="3555" y="376342"/>
                  </a:lnTo>
                  <a:lnTo>
                    <a:pt x="13882" y="422588"/>
                  </a:lnTo>
                  <a:lnTo>
                    <a:pt x="30474" y="466121"/>
                  </a:lnTo>
                  <a:lnTo>
                    <a:pt x="52825" y="506431"/>
                  </a:lnTo>
                  <a:lnTo>
                    <a:pt x="80426" y="543013"/>
                  </a:lnTo>
                  <a:lnTo>
                    <a:pt x="112771" y="575359"/>
                  </a:lnTo>
                  <a:lnTo>
                    <a:pt x="149352" y="602961"/>
                  </a:lnTo>
                  <a:lnTo>
                    <a:pt x="189663" y="625313"/>
                  </a:lnTo>
                  <a:lnTo>
                    <a:pt x="233196" y="641906"/>
                  </a:lnTo>
                  <a:lnTo>
                    <a:pt x="279444" y="652234"/>
                  </a:lnTo>
                  <a:lnTo>
                    <a:pt x="327901" y="655789"/>
                  </a:lnTo>
                  <a:lnTo>
                    <a:pt x="376354" y="652234"/>
                  </a:lnTo>
                  <a:lnTo>
                    <a:pt x="422600" y="641906"/>
                  </a:lnTo>
                  <a:lnTo>
                    <a:pt x="466131" y="625313"/>
                  </a:lnTo>
                  <a:lnTo>
                    <a:pt x="506440" y="602961"/>
                  </a:lnTo>
                  <a:lnTo>
                    <a:pt x="543020" y="575359"/>
                  </a:lnTo>
                  <a:lnTo>
                    <a:pt x="575364" y="543013"/>
                  </a:lnTo>
                  <a:lnTo>
                    <a:pt x="602965" y="506431"/>
                  </a:lnTo>
                  <a:lnTo>
                    <a:pt x="625315" y="466121"/>
                  </a:lnTo>
                  <a:lnTo>
                    <a:pt x="641907" y="422588"/>
                  </a:lnTo>
                  <a:lnTo>
                    <a:pt x="652234" y="376342"/>
                  </a:lnTo>
                  <a:lnTo>
                    <a:pt x="655789" y="327888"/>
                  </a:lnTo>
                  <a:lnTo>
                    <a:pt x="652234" y="279435"/>
                  </a:lnTo>
                  <a:lnTo>
                    <a:pt x="641907" y="233189"/>
                  </a:lnTo>
                  <a:lnTo>
                    <a:pt x="625315" y="189658"/>
                  </a:lnTo>
                  <a:lnTo>
                    <a:pt x="602965" y="149349"/>
                  </a:lnTo>
                  <a:lnTo>
                    <a:pt x="575364" y="112769"/>
                  </a:lnTo>
                  <a:lnTo>
                    <a:pt x="543020" y="80425"/>
                  </a:lnTo>
                  <a:lnTo>
                    <a:pt x="506440" y="52824"/>
                  </a:lnTo>
                  <a:lnTo>
                    <a:pt x="466131" y="30474"/>
                  </a:lnTo>
                  <a:lnTo>
                    <a:pt x="422600" y="13882"/>
                  </a:lnTo>
                  <a:lnTo>
                    <a:pt x="376354" y="3555"/>
                  </a:lnTo>
                  <a:lnTo>
                    <a:pt x="327901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1855" y="4380014"/>
              <a:ext cx="210489" cy="1864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465503" y="3662019"/>
            <a:ext cx="1876425" cy="875030"/>
            <a:chOff x="1465503" y="3662019"/>
            <a:chExt cx="1876425" cy="875030"/>
          </a:xfrm>
        </p:grpSpPr>
        <p:sp>
          <p:nvSpPr>
            <p:cNvPr id="13" name="object 13"/>
            <p:cNvSpPr/>
            <p:nvPr/>
          </p:nvSpPr>
          <p:spPr>
            <a:xfrm>
              <a:off x="3131121" y="4350092"/>
              <a:ext cx="210489" cy="1864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5503" y="3662019"/>
              <a:ext cx="655955" cy="655955"/>
            </a:xfrm>
            <a:custGeom>
              <a:avLst/>
              <a:gdLst/>
              <a:ahLst/>
              <a:cxnLst/>
              <a:rect l="l" t="t" r="r" b="b"/>
              <a:pathLst>
                <a:path w="655955" h="655954">
                  <a:moveTo>
                    <a:pt x="327901" y="0"/>
                  </a:moveTo>
                  <a:lnTo>
                    <a:pt x="279447" y="3555"/>
                  </a:lnTo>
                  <a:lnTo>
                    <a:pt x="233201" y="13882"/>
                  </a:lnTo>
                  <a:lnTo>
                    <a:pt x="189668" y="30474"/>
                  </a:lnTo>
                  <a:lnTo>
                    <a:pt x="149358" y="52824"/>
                  </a:lnTo>
                  <a:lnTo>
                    <a:pt x="112776" y="80425"/>
                  </a:lnTo>
                  <a:lnTo>
                    <a:pt x="80430" y="112769"/>
                  </a:lnTo>
                  <a:lnTo>
                    <a:pt x="52828" y="149349"/>
                  </a:lnTo>
                  <a:lnTo>
                    <a:pt x="30476" y="189658"/>
                  </a:lnTo>
                  <a:lnTo>
                    <a:pt x="13883" y="233189"/>
                  </a:lnTo>
                  <a:lnTo>
                    <a:pt x="3555" y="279435"/>
                  </a:lnTo>
                  <a:lnTo>
                    <a:pt x="0" y="327888"/>
                  </a:lnTo>
                  <a:lnTo>
                    <a:pt x="3555" y="376342"/>
                  </a:lnTo>
                  <a:lnTo>
                    <a:pt x="13883" y="422588"/>
                  </a:lnTo>
                  <a:lnTo>
                    <a:pt x="30476" y="466121"/>
                  </a:lnTo>
                  <a:lnTo>
                    <a:pt x="52828" y="506431"/>
                  </a:lnTo>
                  <a:lnTo>
                    <a:pt x="80430" y="543013"/>
                  </a:lnTo>
                  <a:lnTo>
                    <a:pt x="112776" y="575359"/>
                  </a:lnTo>
                  <a:lnTo>
                    <a:pt x="149358" y="602961"/>
                  </a:lnTo>
                  <a:lnTo>
                    <a:pt x="189668" y="625313"/>
                  </a:lnTo>
                  <a:lnTo>
                    <a:pt x="233201" y="641906"/>
                  </a:lnTo>
                  <a:lnTo>
                    <a:pt x="279447" y="652234"/>
                  </a:lnTo>
                  <a:lnTo>
                    <a:pt x="327901" y="655789"/>
                  </a:lnTo>
                  <a:lnTo>
                    <a:pt x="376354" y="652234"/>
                  </a:lnTo>
                  <a:lnTo>
                    <a:pt x="422600" y="641906"/>
                  </a:lnTo>
                  <a:lnTo>
                    <a:pt x="466131" y="625313"/>
                  </a:lnTo>
                  <a:lnTo>
                    <a:pt x="506440" y="602961"/>
                  </a:lnTo>
                  <a:lnTo>
                    <a:pt x="543020" y="575359"/>
                  </a:lnTo>
                  <a:lnTo>
                    <a:pt x="575364" y="543013"/>
                  </a:lnTo>
                  <a:lnTo>
                    <a:pt x="602965" y="506431"/>
                  </a:lnTo>
                  <a:lnTo>
                    <a:pt x="625315" y="466121"/>
                  </a:lnTo>
                  <a:lnTo>
                    <a:pt x="641907" y="422588"/>
                  </a:lnTo>
                  <a:lnTo>
                    <a:pt x="652234" y="376342"/>
                  </a:lnTo>
                  <a:lnTo>
                    <a:pt x="655789" y="327888"/>
                  </a:lnTo>
                  <a:lnTo>
                    <a:pt x="652234" y="279435"/>
                  </a:lnTo>
                  <a:lnTo>
                    <a:pt x="641907" y="233189"/>
                  </a:lnTo>
                  <a:lnTo>
                    <a:pt x="625315" y="189658"/>
                  </a:lnTo>
                  <a:lnTo>
                    <a:pt x="602965" y="149349"/>
                  </a:lnTo>
                  <a:lnTo>
                    <a:pt x="575364" y="112769"/>
                  </a:lnTo>
                  <a:lnTo>
                    <a:pt x="543020" y="80425"/>
                  </a:lnTo>
                  <a:lnTo>
                    <a:pt x="506440" y="52824"/>
                  </a:lnTo>
                  <a:lnTo>
                    <a:pt x="466131" y="30474"/>
                  </a:lnTo>
                  <a:lnTo>
                    <a:pt x="422600" y="13882"/>
                  </a:lnTo>
                  <a:lnTo>
                    <a:pt x="376354" y="3555"/>
                  </a:lnTo>
                  <a:lnTo>
                    <a:pt x="32790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86090" y="3719066"/>
            <a:ext cx="215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04275" y="3640429"/>
            <a:ext cx="180149" cy="1945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90445" y="3139946"/>
            <a:ext cx="1191895" cy="196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  <a:p>
            <a:pPr marL="199390" marR="168275" algn="ctr">
              <a:lnSpc>
                <a:spcPct val="100000"/>
              </a:lnSpc>
              <a:spcBef>
                <a:spcPts val="2885"/>
              </a:spcBef>
            </a:pPr>
            <a:r>
              <a:rPr sz="2000" b="1" spc="-2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000" b="1" spc="-13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r 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Dikti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80"/>
              </a:spcBef>
              <a:tabLst>
                <a:tab pos="992505" algn="l"/>
              </a:tabLst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2800" b="1" spc="-5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0365" y="1537715"/>
            <a:ext cx="9340850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 spc="-204" dirty="0">
                <a:solidFill>
                  <a:srgbClr val="FF0000"/>
                </a:solidFill>
                <a:latin typeface="Arial"/>
                <a:cs typeface="Arial"/>
              </a:rPr>
              <a:t>Pasal 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52 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ayat </a:t>
            </a:r>
            <a:r>
              <a:rPr sz="2000" b="1" spc="-65" dirty="0">
                <a:solidFill>
                  <a:srgbClr val="FF0000"/>
                </a:solidFill>
                <a:latin typeface="Arial"/>
                <a:cs typeface="Arial"/>
              </a:rPr>
              <a:t>(2) 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UU 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No. 12 </a:t>
            </a:r>
            <a:r>
              <a:rPr sz="2000" b="1" spc="-225" dirty="0">
                <a:solidFill>
                  <a:srgbClr val="FF0000"/>
                </a:solidFill>
                <a:latin typeface="Arial"/>
                <a:cs typeface="Arial"/>
              </a:rPr>
              <a:t>Tahun 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2012 </a:t>
            </a:r>
            <a:r>
              <a:rPr sz="2000" b="1" spc="-204" dirty="0">
                <a:solidFill>
                  <a:srgbClr val="FF0000"/>
                </a:solidFill>
                <a:latin typeface="Arial"/>
                <a:cs typeface="Arial"/>
              </a:rPr>
              <a:t>Tentang 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Pendidikan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Tinggi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05" dirty="0">
                <a:latin typeface="Trebuchet MS"/>
                <a:cs typeface="Trebuchet MS"/>
              </a:rPr>
              <a:t>Penjaminan </a:t>
            </a:r>
            <a:r>
              <a:rPr sz="2000" spc="-70" dirty="0">
                <a:latin typeface="Trebuchet MS"/>
                <a:cs typeface="Trebuchet MS"/>
              </a:rPr>
              <a:t>mutu </a:t>
            </a:r>
            <a:r>
              <a:rPr sz="2000" spc="-105" dirty="0">
                <a:latin typeface="Trebuchet MS"/>
                <a:cs typeface="Trebuchet MS"/>
              </a:rPr>
              <a:t>dilakukan </a:t>
            </a:r>
            <a:r>
              <a:rPr sz="2000" spc="-100" dirty="0">
                <a:latin typeface="Trebuchet MS"/>
                <a:cs typeface="Trebuchet MS"/>
              </a:rPr>
              <a:t>melalui </a:t>
            </a:r>
            <a:r>
              <a:rPr sz="2000" b="1" spc="-140" dirty="0">
                <a:latin typeface="Arial"/>
                <a:cs typeface="Arial"/>
              </a:rPr>
              <a:t>penetapan</a:t>
            </a:r>
            <a:r>
              <a:rPr sz="2000" spc="-140" dirty="0">
                <a:latin typeface="Trebuchet MS"/>
                <a:cs typeface="Trebuchet MS"/>
              </a:rPr>
              <a:t>, </a:t>
            </a:r>
            <a:r>
              <a:rPr sz="2000" b="1" spc="-160" dirty="0">
                <a:latin typeface="Arial"/>
                <a:cs typeface="Arial"/>
              </a:rPr>
              <a:t>pelaksanaan</a:t>
            </a:r>
            <a:r>
              <a:rPr sz="2000" spc="-160" dirty="0">
                <a:latin typeface="Trebuchet MS"/>
                <a:cs typeface="Trebuchet MS"/>
              </a:rPr>
              <a:t>, </a:t>
            </a:r>
            <a:r>
              <a:rPr sz="2000" b="1" spc="-165" dirty="0">
                <a:latin typeface="Arial"/>
                <a:cs typeface="Arial"/>
              </a:rPr>
              <a:t>evaluasi</a:t>
            </a:r>
            <a:r>
              <a:rPr sz="2000" spc="-165" dirty="0">
                <a:latin typeface="Trebuchet MS"/>
                <a:cs typeface="Trebuchet MS"/>
              </a:rPr>
              <a:t>, </a:t>
            </a:r>
            <a:r>
              <a:rPr sz="2000" b="1" spc="-150" dirty="0">
                <a:latin typeface="Arial"/>
                <a:cs typeface="Arial"/>
              </a:rPr>
              <a:t>pengendalian</a:t>
            </a:r>
            <a:r>
              <a:rPr sz="2000" spc="-150" dirty="0">
                <a:latin typeface="Trebuchet MS"/>
                <a:cs typeface="Trebuchet MS"/>
              </a:rPr>
              <a:t>,</a:t>
            </a:r>
            <a:r>
              <a:rPr sz="2000" spc="-40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dan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latin typeface="Arial"/>
                <a:cs typeface="Arial"/>
              </a:rPr>
              <a:t>peningkatan </a:t>
            </a:r>
            <a:r>
              <a:rPr sz="2000" b="1" spc="-150" dirty="0">
                <a:latin typeface="Arial"/>
                <a:cs typeface="Arial"/>
              </a:rPr>
              <a:t>Standar </a:t>
            </a:r>
            <a:r>
              <a:rPr sz="2000" b="1" spc="-155" dirty="0">
                <a:latin typeface="Arial"/>
                <a:cs typeface="Arial"/>
              </a:rPr>
              <a:t>Pendidikan </a:t>
            </a:r>
            <a:r>
              <a:rPr sz="2000" b="1" spc="-180" dirty="0">
                <a:latin typeface="Arial"/>
                <a:cs typeface="Arial"/>
              </a:rPr>
              <a:t>Tinggi </a:t>
            </a:r>
            <a:r>
              <a:rPr sz="2000" b="1" spc="-145" dirty="0">
                <a:latin typeface="Arial"/>
                <a:cs typeface="Arial"/>
              </a:rPr>
              <a:t>(Standar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Dikti)</a:t>
            </a:r>
            <a:r>
              <a:rPr sz="2000" spc="-110" dirty="0"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13883" y="4728972"/>
            <a:ext cx="2022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 marR="5080" indent="-269240">
              <a:lnSpc>
                <a:spcPct val="100000"/>
              </a:lnSpc>
              <a:spcBef>
                <a:spcPts val="100"/>
              </a:spcBef>
            </a:pPr>
            <a:r>
              <a:rPr sz="2000" b="1" spc="-185" dirty="0">
                <a:solidFill>
                  <a:srgbClr val="0070C0"/>
                </a:solidFill>
                <a:latin typeface="Arial"/>
                <a:cs typeface="Arial"/>
              </a:rPr>
              <a:t>Sistem </a:t>
            </a:r>
            <a:r>
              <a:rPr sz="2000" b="1" spc="-145" dirty="0">
                <a:solidFill>
                  <a:srgbClr val="0070C0"/>
                </a:solidFill>
                <a:latin typeface="Arial"/>
                <a:cs typeface="Arial"/>
              </a:rPr>
              <a:t>Penjaminan  </a:t>
            </a:r>
            <a:r>
              <a:rPr sz="2000" b="1" spc="-50" dirty="0">
                <a:solidFill>
                  <a:srgbClr val="0070C0"/>
                </a:solidFill>
                <a:latin typeface="Arial"/>
                <a:cs typeface="Arial"/>
              </a:rPr>
              <a:t>Mutu</a:t>
            </a:r>
            <a:r>
              <a:rPr sz="2000" b="1" spc="-1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70C0"/>
                </a:solidFill>
                <a:latin typeface="Arial"/>
                <a:cs typeface="Arial"/>
              </a:rPr>
              <a:t>Internal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94904" y="3105911"/>
            <a:ext cx="2685415" cy="2609215"/>
            <a:chOff x="7994904" y="3105911"/>
            <a:chExt cx="2685415" cy="2609215"/>
          </a:xfrm>
        </p:grpSpPr>
        <p:sp>
          <p:nvSpPr>
            <p:cNvPr id="22" name="object 22"/>
            <p:cNvSpPr/>
            <p:nvPr/>
          </p:nvSpPr>
          <p:spPr>
            <a:xfrm>
              <a:off x="7994904" y="3105911"/>
              <a:ext cx="2410968" cy="2231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54683" y="3144659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211"/>
                  </a:lnTo>
                  <a:lnTo>
                    <a:pt x="1059" y="1103070"/>
                  </a:lnTo>
                  <a:lnTo>
                    <a:pt x="4207" y="1148429"/>
                  </a:lnTo>
                  <a:lnTo>
                    <a:pt x="9402" y="1193251"/>
                  </a:lnTo>
                  <a:lnTo>
                    <a:pt x="16601" y="1237493"/>
                  </a:lnTo>
                  <a:lnTo>
                    <a:pt x="25760" y="1281118"/>
                  </a:lnTo>
                  <a:lnTo>
                    <a:pt x="36836" y="1324085"/>
                  </a:lnTo>
                  <a:lnTo>
                    <a:pt x="49787" y="1366355"/>
                  </a:lnTo>
                  <a:lnTo>
                    <a:pt x="64569" y="1407888"/>
                  </a:lnTo>
                  <a:lnTo>
                    <a:pt x="81139" y="1448644"/>
                  </a:lnTo>
                  <a:lnTo>
                    <a:pt x="99455" y="1488584"/>
                  </a:lnTo>
                  <a:lnTo>
                    <a:pt x="119474" y="1527668"/>
                  </a:lnTo>
                  <a:lnTo>
                    <a:pt x="141152" y="1565856"/>
                  </a:lnTo>
                  <a:lnTo>
                    <a:pt x="164446" y="1603108"/>
                  </a:lnTo>
                  <a:lnTo>
                    <a:pt x="189313" y="1639386"/>
                  </a:lnTo>
                  <a:lnTo>
                    <a:pt x="215711" y="1674649"/>
                  </a:lnTo>
                  <a:lnTo>
                    <a:pt x="243596" y="1708858"/>
                  </a:lnTo>
                  <a:lnTo>
                    <a:pt x="272925" y="1741973"/>
                  </a:lnTo>
                  <a:lnTo>
                    <a:pt x="303656" y="1773954"/>
                  </a:lnTo>
                  <a:lnTo>
                    <a:pt x="335745" y="1804762"/>
                  </a:lnTo>
                  <a:lnTo>
                    <a:pt x="369149" y="1834356"/>
                  </a:lnTo>
                  <a:lnTo>
                    <a:pt x="403825" y="1862698"/>
                  </a:lnTo>
                  <a:lnTo>
                    <a:pt x="439731" y="1889748"/>
                  </a:lnTo>
                  <a:lnTo>
                    <a:pt x="476823" y="1915465"/>
                  </a:lnTo>
                  <a:lnTo>
                    <a:pt x="515058" y="1939811"/>
                  </a:lnTo>
                  <a:lnTo>
                    <a:pt x="554393" y="1962746"/>
                  </a:lnTo>
                  <a:lnTo>
                    <a:pt x="594786" y="1984229"/>
                  </a:lnTo>
                  <a:lnTo>
                    <a:pt x="636193" y="2004222"/>
                  </a:lnTo>
                  <a:lnTo>
                    <a:pt x="678571" y="2022684"/>
                  </a:lnTo>
                  <a:lnTo>
                    <a:pt x="721877" y="2039577"/>
                  </a:lnTo>
                  <a:lnTo>
                    <a:pt x="766068" y="2054859"/>
                  </a:lnTo>
                  <a:lnTo>
                    <a:pt x="811101" y="2068492"/>
                  </a:lnTo>
                  <a:lnTo>
                    <a:pt x="856934" y="2080437"/>
                  </a:lnTo>
                  <a:lnTo>
                    <a:pt x="903522" y="2090652"/>
                  </a:lnTo>
                  <a:lnTo>
                    <a:pt x="950824" y="2099099"/>
                  </a:lnTo>
                  <a:lnTo>
                    <a:pt x="998796" y="2105738"/>
                  </a:lnTo>
                  <a:lnTo>
                    <a:pt x="1047395" y="2110529"/>
                  </a:lnTo>
                  <a:lnTo>
                    <a:pt x="1096578" y="2113433"/>
                  </a:lnTo>
                  <a:lnTo>
                    <a:pt x="1146302" y="2114410"/>
                  </a:lnTo>
                  <a:lnTo>
                    <a:pt x="1196026" y="2113433"/>
                  </a:lnTo>
                  <a:lnTo>
                    <a:pt x="1245210" y="2110529"/>
                  </a:lnTo>
                  <a:lnTo>
                    <a:pt x="1293810" y="2105738"/>
                  </a:lnTo>
                  <a:lnTo>
                    <a:pt x="1341783" y="2099099"/>
                  </a:lnTo>
                  <a:lnTo>
                    <a:pt x="1389085" y="2090652"/>
                  </a:lnTo>
                  <a:lnTo>
                    <a:pt x="1435674" y="2080437"/>
                  </a:lnTo>
                  <a:lnTo>
                    <a:pt x="1481508" y="2068492"/>
                  </a:lnTo>
                  <a:lnTo>
                    <a:pt x="1526542" y="2054859"/>
                  </a:lnTo>
                  <a:lnTo>
                    <a:pt x="1570733" y="2039577"/>
                  </a:lnTo>
                  <a:lnTo>
                    <a:pt x="1614040" y="2022684"/>
                  </a:lnTo>
                  <a:lnTo>
                    <a:pt x="1656419" y="2004222"/>
                  </a:lnTo>
                  <a:lnTo>
                    <a:pt x="1697826" y="1984229"/>
                  </a:lnTo>
                  <a:lnTo>
                    <a:pt x="1738219" y="1962746"/>
                  </a:lnTo>
                  <a:lnTo>
                    <a:pt x="1777555" y="1939811"/>
                  </a:lnTo>
                  <a:lnTo>
                    <a:pt x="1815790" y="1915465"/>
                  </a:lnTo>
                  <a:lnTo>
                    <a:pt x="1852882" y="1889748"/>
                  </a:lnTo>
                  <a:lnTo>
                    <a:pt x="1888788" y="1862698"/>
                  </a:lnTo>
                  <a:lnTo>
                    <a:pt x="1923465" y="1834356"/>
                  </a:lnTo>
                  <a:lnTo>
                    <a:pt x="1956869" y="1804762"/>
                  </a:lnTo>
                  <a:lnTo>
                    <a:pt x="1988959" y="1773954"/>
                  </a:lnTo>
                  <a:lnTo>
                    <a:pt x="2019689" y="1741973"/>
                  </a:lnTo>
                  <a:lnTo>
                    <a:pt x="2049019" y="1708858"/>
                  </a:lnTo>
                  <a:lnTo>
                    <a:pt x="2076904" y="1674649"/>
                  </a:lnTo>
                  <a:lnTo>
                    <a:pt x="2103302" y="1639386"/>
                  </a:lnTo>
                  <a:lnTo>
                    <a:pt x="2128170" y="1603108"/>
                  </a:lnTo>
                  <a:lnTo>
                    <a:pt x="2151464" y="1565856"/>
                  </a:lnTo>
                  <a:lnTo>
                    <a:pt x="2173142" y="1527668"/>
                  </a:lnTo>
                  <a:lnTo>
                    <a:pt x="2193160" y="1488584"/>
                  </a:lnTo>
                  <a:lnTo>
                    <a:pt x="2211476" y="1448644"/>
                  </a:lnTo>
                  <a:lnTo>
                    <a:pt x="2228047" y="1407888"/>
                  </a:lnTo>
                  <a:lnTo>
                    <a:pt x="2242829" y="1366355"/>
                  </a:lnTo>
                  <a:lnTo>
                    <a:pt x="2255780" y="1324085"/>
                  </a:lnTo>
                  <a:lnTo>
                    <a:pt x="2266856" y="1281118"/>
                  </a:lnTo>
                  <a:lnTo>
                    <a:pt x="2276015" y="1237493"/>
                  </a:lnTo>
                  <a:lnTo>
                    <a:pt x="2283214" y="1193251"/>
                  </a:lnTo>
                  <a:lnTo>
                    <a:pt x="2288409" y="1148429"/>
                  </a:lnTo>
                  <a:lnTo>
                    <a:pt x="2291557" y="1103070"/>
                  </a:lnTo>
                  <a:lnTo>
                    <a:pt x="2292616" y="1057211"/>
                  </a:lnTo>
                  <a:lnTo>
                    <a:pt x="2291557" y="1011351"/>
                  </a:lnTo>
                  <a:lnTo>
                    <a:pt x="2288409" y="965991"/>
                  </a:lnTo>
                  <a:lnTo>
                    <a:pt x="2283214" y="921169"/>
                  </a:lnTo>
                  <a:lnTo>
                    <a:pt x="2276015" y="876925"/>
                  </a:lnTo>
                  <a:lnTo>
                    <a:pt x="2266856" y="833300"/>
                  </a:lnTo>
                  <a:lnTo>
                    <a:pt x="2255780" y="790332"/>
                  </a:lnTo>
                  <a:lnTo>
                    <a:pt x="2242829" y="748061"/>
                  </a:lnTo>
                  <a:lnTo>
                    <a:pt x="2228047" y="706528"/>
                  </a:lnTo>
                  <a:lnTo>
                    <a:pt x="2211476" y="665771"/>
                  </a:lnTo>
                  <a:lnTo>
                    <a:pt x="2193160" y="625831"/>
                  </a:lnTo>
                  <a:lnTo>
                    <a:pt x="2173142" y="586746"/>
                  </a:lnTo>
                  <a:lnTo>
                    <a:pt x="2151464" y="548558"/>
                  </a:lnTo>
                  <a:lnTo>
                    <a:pt x="2128170" y="511304"/>
                  </a:lnTo>
                  <a:lnTo>
                    <a:pt x="2103302" y="475026"/>
                  </a:lnTo>
                  <a:lnTo>
                    <a:pt x="2076904" y="439763"/>
                  </a:lnTo>
                  <a:lnTo>
                    <a:pt x="2049019" y="405554"/>
                  </a:lnTo>
                  <a:lnTo>
                    <a:pt x="2019689" y="372439"/>
                  </a:lnTo>
                  <a:lnTo>
                    <a:pt x="1988959" y="340457"/>
                  </a:lnTo>
                  <a:lnTo>
                    <a:pt x="1956869" y="309649"/>
                  </a:lnTo>
                  <a:lnTo>
                    <a:pt x="1923465" y="280054"/>
                  </a:lnTo>
                  <a:lnTo>
                    <a:pt x="1888788" y="251712"/>
                  </a:lnTo>
                  <a:lnTo>
                    <a:pt x="1852882" y="224662"/>
                  </a:lnTo>
                  <a:lnTo>
                    <a:pt x="1815790" y="198945"/>
                  </a:lnTo>
                  <a:lnTo>
                    <a:pt x="1777555" y="174599"/>
                  </a:lnTo>
                  <a:lnTo>
                    <a:pt x="1738219" y="151664"/>
                  </a:lnTo>
                  <a:lnTo>
                    <a:pt x="1697826" y="130181"/>
                  </a:lnTo>
                  <a:lnTo>
                    <a:pt x="1656419" y="110188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7304" y="3300983"/>
              <a:ext cx="2410968" cy="2231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07083" y="3341255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198"/>
                  </a:lnTo>
                  <a:lnTo>
                    <a:pt x="1059" y="1103058"/>
                  </a:lnTo>
                  <a:lnTo>
                    <a:pt x="4207" y="1148419"/>
                  </a:lnTo>
                  <a:lnTo>
                    <a:pt x="9402" y="1193241"/>
                  </a:lnTo>
                  <a:lnTo>
                    <a:pt x="16601" y="1237484"/>
                  </a:lnTo>
                  <a:lnTo>
                    <a:pt x="25760" y="1281110"/>
                  </a:lnTo>
                  <a:lnTo>
                    <a:pt x="36836" y="1324078"/>
                  </a:lnTo>
                  <a:lnTo>
                    <a:pt x="49787" y="1366348"/>
                  </a:lnTo>
                  <a:lnTo>
                    <a:pt x="64569" y="1407882"/>
                  </a:lnTo>
                  <a:lnTo>
                    <a:pt x="81139" y="1448638"/>
                  </a:lnTo>
                  <a:lnTo>
                    <a:pt x="99455" y="1488579"/>
                  </a:lnTo>
                  <a:lnTo>
                    <a:pt x="119474" y="1527663"/>
                  </a:lnTo>
                  <a:lnTo>
                    <a:pt x="141152" y="1565852"/>
                  </a:lnTo>
                  <a:lnTo>
                    <a:pt x="164446" y="1603105"/>
                  </a:lnTo>
                  <a:lnTo>
                    <a:pt x="189313" y="1639383"/>
                  </a:lnTo>
                  <a:lnTo>
                    <a:pt x="215711" y="1674647"/>
                  </a:lnTo>
                  <a:lnTo>
                    <a:pt x="243596" y="1708856"/>
                  </a:lnTo>
                  <a:lnTo>
                    <a:pt x="272925" y="1741971"/>
                  </a:lnTo>
                  <a:lnTo>
                    <a:pt x="303656" y="1773952"/>
                  </a:lnTo>
                  <a:lnTo>
                    <a:pt x="335745" y="1804760"/>
                  </a:lnTo>
                  <a:lnTo>
                    <a:pt x="369149" y="1834355"/>
                  </a:lnTo>
                  <a:lnTo>
                    <a:pt x="403825" y="1862697"/>
                  </a:lnTo>
                  <a:lnTo>
                    <a:pt x="439731" y="1889747"/>
                  </a:lnTo>
                  <a:lnTo>
                    <a:pt x="476823" y="1915465"/>
                  </a:lnTo>
                  <a:lnTo>
                    <a:pt x="515058" y="1939811"/>
                  </a:lnTo>
                  <a:lnTo>
                    <a:pt x="554393" y="1962745"/>
                  </a:lnTo>
                  <a:lnTo>
                    <a:pt x="594786" y="1984229"/>
                  </a:lnTo>
                  <a:lnTo>
                    <a:pt x="636193" y="2004222"/>
                  </a:lnTo>
                  <a:lnTo>
                    <a:pt x="678571" y="2022684"/>
                  </a:lnTo>
                  <a:lnTo>
                    <a:pt x="721877" y="2039576"/>
                  </a:lnTo>
                  <a:lnTo>
                    <a:pt x="766068" y="2054859"/>
                  </a:lnTo>
                  <a:lnTo>
                    <a:pt x="811101" y="2068492"/>
                  </a:lnTo>
                  <a:lnTo>
                    <a:pt x="856934" y="2080437"/>
                  </a:lnTo>
                  <a:lnTo>
                    <a:pt x="903522" y="2090652"/>
                  </a:lnTo>
                  <a:lnTo>
                    <a:pt x="950824" y="2099099"/>
                  </a:lnTo>
                  <a:lnTo>
                    <a:pt x="998796" y="2105738"/>
                  </a:lnTo>
                  <a:lnTo>
                    <a:pt x="1047395" y="2110529"/>
                  </a:lnTo>
                  <a:lnTo>
                    <a:pt x="1096578" y="2113433"/>
                  </a:lnTo>
                  <a:lnTo>
                    <a:pt x="1146302" y="2114410"/>
                  </a:lnTo>
                  <a:lnTo>
                    <a:pt x="1196026" y="2113433"/>
                  </a:lnTo>
                  <a:lnTo>
                    <a:pt x="1245210" y="2110529"/>
                  </a:lnTo>
                  <a:lnTo>
                    <a:pt x="1293810" y="2105738"/>
                  </a:lnTo>
                  <a:lnTo>
                    <a:pt x="1341783" y="2099099"/>
                  </a:lnTo>
                  <a:lnTo>
                    <a:pt x="1389085" y="2090652"/>
                  </a:lnTo>
                  <a:lnTo>
                    <a:pt x="1435674" y="2080437"/>
                  </a:lnTo>
                  <a:lnTo>
                    <a:pt x="1481508" y="2068492"/>
                  </a:lnTo>
                  <a:lnTo>
                    <a:pt x="1526542" y="2054859"/>
                  </a:lnTo>
                  <a:lnTo>
                    <a:pt x="1570733" y="2039576"/>
                  </a:lnTo>
                  <a:lnTo>
                    <a:pt x="1614040" y="2022684"/>
                  </a:lnTo>
                  <a:lnTo>
                    <a:pt x="1656419" y="2004222"/>
                  </a:lnTo>
                  <a:lnTo>
                    <a:pt x="1697826" y="1984229"/>
                  </a:lnTo>
                  <a:lnTo>
                    <a:pt x="1738219" y="1962745"/>
                  </a:lnTo>
                  <a:lnTo>
                    <a:pt x="1777555" y="1939811"/>
                  </a:lnTo>
                  <a:lnTo>
                    <a:pt x="1815790" y="1915465"/>
                  </a:lnTo>
                  <a:lnTo>
                    <a:pt x="1852882" y="1889747"/>
                  </a:lnTo>
                  <a:lnTo>
                    <a:pt x="1888788" y="1862697"/>
                  </a:lnTo>
                  <a:lnTo>
                    <a:pt x="1923465" y="1834355"/>
                  </a:lnTo>
                  <a:lnTo>
                    <a:pt x="1956869" y="1804760"/>
                  </a:lnTo>
                  <a:lnTo>
                    <a:pt x="1988959" y="1773952"/>
                  </a:lnTo>
                  <a:lnTo>
                    <a:pt x="2019689" y="1741971"/>
                  </a:lnTo>
                  <a:lnTo>
                    <a:pt x="2049019" y="1708856"/>
                  </a:lnTo>
                  <a:lnTo>
                    <a:pt x="2076904" y="1674647"/>
                  </a:lnTo>
                  <a:lnTo>
                    <a:pt x="2103302" y="1639383"/>
                  </a:lnTo>
                  <a:lnTo>
                    <a:pt x="2128170" y="1603105"/>
                  </a:lnTo>
                  <a:lnTo>
                    <a:pt x="2151464" y="1565852"/>
                  </a:lnTo>
                  <a:lnTo>
                    <a:pt x="2173142" y="1527663"/>
                  </a:lnTo>
                  <a:lnTo>
                    <a:pt x="2193160" y="1488579"/>
                  </a:lnTo>
                  <a:lnTo>
                    <a:pt x="2211476" y="1448638"/>
                  </a:lnTo>
                  <a:lnTo>
                    <a:pt x="2228047" y="1407882"/>
                  </a:lnTo>
                  <a:lnTo>
                    <a:pt x="2242829" y="1366348"/>
                  </a:lnTo>
                  <a:lnTo>
                    <a:pt x="2255780" y="1324078"/>
                  </a:lnTo>
                  <a:lnTo>
                    <a:pt x="2266856" y="1281110"/>
                  </a:lnTo>
                  <a:lnTo>
                    <a:pt x="2276015" y="1237484"/>
                  </a:lnTo>
                  <a:lnTo>
                    <a:pt x="2283214" y="1193241"/>
                  </a:lnTo>
                  <a:lnTo>
                    <a:pt x="2288409" y="1148419"/>
                  </a:lnTo>
                  <a:lnTo>
                    <a:pt x="2291557" y="1103058"/>
                  </a:lnTo>
                  <a:lnTo>
                    <a:pt x="2292616" y="1057198"/>
                  </a:lnTo>
                  <a:lnTo>
                    <a:pt x="2291557" y="1011340"/>
                  </a:lnTo>
                  <a:lnTo>
                    <a:pt x="2288409" y="965980"/>
                  </a:lnTo>
                  <a:lnTo>
                    <a:pt x="2283214" y="921159"/>
                  </a:lnTo>
                  <a:lnTo>
                    <a:pt x="2276015" y="876916"/>
                  </a:lnTo>
                  <a:lnTo>
                    <a:pt x="2266856" y="833291"/>
                  </a:lnTo>
                  <a:lnTo>
                    <a:pt x="2255780" y="790324"/>
                  </a:lnTo>
                  <a:lnTo>
                    <a:pt x="2242829" y="748054"/>
                  </a:lnTo>
                  <a:lnTo>
                    <a:pt x="2228047" y="706521"/>
                  </a:lnTo>
                  <a:lnTo>
                    <a:pt x="2211476" y="665765"/>
                  </a:lnTo>
                  <a:lnTo>
                    <a:pt x="2193160" y="625826"/>
                  </a:lnTo>
                  <a:lnTo>
                    <a:pt x="2173142" y="586742"/>
                  </a:lnTo>
                  <a:lnTo>
                    <a:pt x="2151464" y="548554"/>
                  </a:lnTo>
                  <a:lnTo>
                    <a:pt x="2128170" y="511301"/>
                  </a:lnTo>
                  <a:lnTo>
                    <a:pt x="2103302" y="475023"/>
                  </a:lnTo>
                  <a:lnTo>
                    <a:pt x="2076904" y="439760"/>
                  </a:lnTo>
                  <a:lnTo>
                    <a:pt x="2049019" y="405551"/>
                  </a:lnTo>
                  <a:lnTo>
                    <a:pt x="2019689" y="372436"/>
                  </a:lnTo>
                  <a:lnTo>
                    <a:pt x="1988959" y="340455"/>
                  </a:lnTo>
                  <a:lnTo>
                    <a:pt x="1956869" y="309648"/>
                  </a:lnTo>
                  <a:lnTo>
                    <a:pt x="1923465" y="280053"/>
                  </a:lnTo>
                  <a:lnTo>
                    <a:pt x="1888788" y="251711"/>
                  </a:lnTo>
                  <a:lnTo>
                    <a:pt x="1852882" y="224661"/>
                  </a:lnTo>
                  <a:lnTo>
                    <a:pt x="1815790" y="198944"/>
                  </a:lnTo>
                  <a:lnTo>
                    <a:pt x="1777555" y="174598"/>
                  </a:lnTo>
                  <a:lnTo>
                    <a:pt x="1738219" y="151664"/>
                  </a:lnTo>
                  <a:lnTo>
                    <a:pt x="1697826" y="130180"/>
                  </a:lnTo>
                  <a:lnTo>
                    <a:pt x="1656419" y="110187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69224" y="3483863"/>
              <a:ext cx="2410968" cy="2231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29003" y="3524135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198"/>
                  </a:lnTo>
                  <a:lnTo>
                    <a:pt x="1059" y="1103058"/>
                  </a:lnTo>
                  <a:lnTo>
                    <a:pt x="4207" y="1148419"/>
                  </a:lnTo>
                  <a:lnTo>
                    <a:pt x="9402" y="1193241"/>
                  </a:lnTo>
                  <a:lnTo>
                    <a:pt x="16601" y="1237484"/>
                  </a:lnTo>
                  <a:lnTo>
                    <a:pt x="25760" y="1281110"/>
                  </a:lnTo>
                  <a:lnTo>
                    <a:pt x="36836" y="1324078"/>
                  </a:lnTo>
                  <a:lnTo>
                    <a:pt x="49787" y="1366348"/>
                  </a:lnTo>
                  <a:lnTo>
                    <a:pt x="64569" y="1407882"/>
                  </a:lnTo>
                  <a:lnTo>
                    <a:pt x="81139" y="1448638"/>
                  </a:lnTo>
                  <a:lnTo>
                    <a:pt x="99455" y="1488579"/>
                  </a:lnTo>
                  <a:lnTo>
                    <a:pt x="119474" y="1527663"/>
                  </a:lnTo>
                  <a:lnTo>
                    <a:pt x="141152" y="1565852"/>
                  </a:lnTo>
                  <a:lnTo>
                    <a:pt x="164446" y="1603105"/>
                  </a:lnTo>
                  <a:lnTo>
                    <a:pt x="189313" y="1639383"/>
                  </a:lnTo>
                  <a:lnTo>
                    <a:pt x="215711" y="1674647"/>
                  </a:lnTo>
                  <a:lnTo>
                    <a:pt x="243596" y="1708856"/>
                  </a:lnTo>
                  <a:lnTo>
                    <a:pt x="272925" y="1741971"/>
                  </a:lnTo>
                  <a:lnTo>
                    <a:pt x="303656" y="1773953"/>
                  </a:lnTo>
                  <a:lnTo>
                    <a:pt x="335745" y="1804761"/>
                  </a:lnTo>
                  <a:lnTo>
                    <a:pt x="369149" y="1834356"/>
                  </a:lnTo>
                  <a:lnTo>
                    <a:pt x="403825" y="1862698"/>
                  </a:lnTo>
                  <a:lnTo>
                    <a:pt x="439731" y="1889748"/>
                  </a:lnTo>
                  <a:lnTo>
                    <a:pt x="476823" y="1915465"/>
                  </a:lnTo>
                  <a:lnTo>
                    <a:pt x="515058" y="1939811"/>
                  </a:lnTo>
                  <a:lnTo>
                    <a:pt x="554393" y="1962746"/>
                  </a:lnTo>
                  <a:lnTo>
                    <a:pt x="594786" y="1984230"/>
                  </a:lnTo>
                  <a:lnTo>
                    <a:pt x="636193" y="2004223"/>
                  </a:lnTo>
                  <a:lnTo>
                    <a:pt x="678571" y="2022685"/>
                  </a:lnTo>
                  <a:lnTo>
                    <a:pt x="721877" y="2039578"/>
                  </a:lnTo>
                  <a:lnTo>
                    <a:pt x="766068" y="2054860"/>
                  </a:lnTo>
                  <a:lnTo>
                    <a:pt x="811101" y="2068493"/>
                  </a:lnTo>
                  <a:lnTo>
                    <a:pt x="856934" y="2080438"/>
                  </a:lnTo>
                  <a:lnTo>
                    <a:pt x="903522" y="2090653"/>
                  </a:lnTo>
                  <a:lnTo>
                    <a:pt x="950824" y="2099100"/>
                  </a:lnTo>
                  <a:lnTo>
                    <a:pt x="998796" y="2105739"/>
                  </a:lnTo>
                  <a:lnTo>
                    <a:pt x="1047395" y="2110530"/>
                  </a:lnTo>
                  <a:lnTo>
                    <a:pt x="1096578" y="2113434"/>
                  </a:lnTo>
                  <a:lnTo>
                    <a:pt x="1146302" y="2114411"/>
                  </a:lnTo>
                  <a:lnTo>
                    <a:pt x="1196026" y="2113434"/>
                  </a:lnTo>
                  <a:lnTo>
                    <a:pt x="1245210" y="2110530"/>
                  </a:lnTo>
                  <a:lnTo>
                    <a:pt x="1293810" y="2105739"/>
                  </a:lnTo>
                  <a:lnTo>
                    <a:pt x="1341783" y="2099100"/>
                  </a:lnTo>
                  <a:lnTo>
                    <a:pt x="1389085" y="2090653"/>
                  </a:lnTo>
                  <a:lnTo>
                    <a:pt x="1435674" y="2080438"/>
                  </a:lnTo>
                  <a:lnTo>
                    <a:pt x="1481508" y="2068493"/>
                  </a:lnTo>
                  <a:lnTo>
                    <a:pt x="1526542" y="2054860"/>
                  </a:lnTo>
                  <a:lnTo>
                    <a:pt x="1570733" y="2039578"/>
                  </a:lnTo>
                  <a:lnTo>
                    <a:pt x="1614040" y="2022685"/>
                  </a:lnTo>
                  <a:lnTo>
                    <a:pt x="1656419" y="2004223"/>
                  </a:lnTo>
                  <a:lnTo>
                    <a:pt x="1697826" y="1984230"/>
                  </a:lnTo>
                  <a:lnTo>
                    <a:pt x="1738219" y="1962746"/>
                  </a:lnTo>
                  <a:lnTo>
                    <a:pt x="1777555" y="1939811"/>
                  </a:lnTo>
                  <a:lnTo>
                    <a:pt x="1815790" y="1915465"/>
                  </a:lnTo>
                  <a:lnTo>
                    <a:pt x="1852882" y="1889748"/>
                  </a:lnTo>
                  <a:lnTo>
                    <a:pt x="1888788" y="1862698"/>
                  </a:lnTo>
                  <a:lnTo>
                    <a:pt x="1923465" y="1834356"/>
                  </a:lnTo>
                  <a:lnTo>
                    <a:pt x="1956869" y="1804761"/>
                  </a:lnTo>
                  <a:lnTo>
                    <a:pt x="1988959" y="1773953"/>
                  </a:lnTo>
                  <a:lnTo>
                    <a:pt x="2019689" y="1741971"/>
                  </a:lnTo>
                  <a:lnTo>
                    <a:pt x="2049019" y="1708856"/>
                  </a:lnTo>
                  <a:lnTo>
                    <a:pt x="2076904" y="1674647"/>
                  </a:lnTo>
                  <a:lnTo>
                    <a:pt x="2103302" y="1639383"/>
                  </a:lnTo>
                  <a:lnTo>
                    <a:pt x="2128170" y="1603105"/>
                  </a:lnTo>
                  <a:lnTo>
                    <a:pt x="2151464" y="1565852"/>
                  </a:lnTo>
                  <a:lnTo>
                    <a:pt x="2173142" y="1527663"/>
                  </a:lnTo>
                  <a:lnTo>
                    <a:pt x="2193160" y="1488579"/>
                  </a:lnTo>
                  <a:lnTo>
                    <a:pt x="2211476" y="1448638"/>
                  </a:lnTo>
                  <a:lnTo>
                    <a:pt x="2228047" y="1407882"/>
                  </a:lnTo>
                  <a:lnTo>
                    <a:pt x="2242829" y="1366348"/>
                  </a:lnTo>
                  <a:lnTo>
                    <a:pt x="2255780" y="1324078"/>
                  </a:lnTo>
                  <a:lnTo>
                    <a:pt x="2266856" y="1281110"/>
                  </a:lnTo>
                  <a:lnTo>
                    <a:pt x="2276015" y="1237484"/>
                  </a:lnTo>
                  <a:lnTo>
                    <a:pt x="2283214" y="1193241"/>
                  </a:lnTo>
                  <a:lnTo>
                    <a:pt x="2288409" y="1148419"/>
                  </a:lnTo>
                  <a:lnTo>
                    <a:pt x="2291557" y="1103058"/>
                  </a:lnTo>
                  <a:lnTo>
                    <a:pt x="2292616" y="1057198"/>
                  </a:lnTo>
                  <a:lnTo>
                    <a:pt x="2291557" y="1011340"/>
                  </a:lnTo>
                  <a:lnTo>
                    <a:pt x="2288409" y="965980"/>
                  </a:lnTo>
                  <a:lnTo>
                    <a:pt x="2283214" y="921159"/>
                  </a:lnTo>
                  <a:lnTo>
                    <a:pt x="2276015" y="876916"/>
                  </a:lnTo>
                  <a:lnTo>
                    <a:pt x="2266856" y="833291"/>
                  </a:lnTo>
                  <a:lnTo>
                    <a:pt x="2255780" y="790324"/>
                  </a:lnTo>
                  <a:lnTo>
                    <a:pt x="2242829" y="748054"/>
                  </a:lnTo>
                  <a:lnTo>
                    <a:pt x="2228047" y="706521"/>
                  </a:lnTo>
                  <a:lnTo>
                    <a:pt x="2211476" y="665765"/>
                  </a:lnTo>
                  <a:lnTo>
                    <a:pt x="2193160" y="625826"/>
                  </a:lnTo>
                  <a:lnTo>
                    <a:pt x="2173142" y="586742"/>
                  </a:lnTo>
                  <a:lnTo>
                    <a:pt x="2151464" y="548554"/>
                  </a:lnTo>
                  <a:lnTo>
                    <a:pt x="2128170" y="511301"/>
                  </a:lnTo>
                  <a:lnTo>
                    <a:pt x="2103302" y="475023"/>
                  </a:lnTo>
                  <a:lnTo>
                    <a:pt x="2076904" y="439760"/>
                  </a:lnTo>
                  <a:lnTo>
                    <a:pt x="2049019" y="405551"/>
                  </a:lnTo>
                  <a:lnTo>
                    <a:pt x="2019689" y="372436"/>
                  </a:lnTo>
                  <a:lnTo>
                    <a:pt x="1988959" y="340455"/>
                  </a:lnTo>
                  <a:lnTo>
                    <a:pt x="1956869" y="309648"/>
                  </a:lnTo>
                  <a:lnTo>
                    <a:pt x="1923465" y="280053"/>
                  </a:lnTo>
                  <a:lnTo>
                    <a:pt x="1888788" y="251711"/>
                  </a:lnTo>
                  <a:lnTo>
                    <a:pt x="1852882" y="224661"/>
                  </a:lnTo>
                  <a:lnTo>
                    <a:pt x="1815790" y="198944"/>
                  </a:lnTo>
                  <a:lnTo>
                    <a:pt x="1777555" y="174598"/>
                  </a:lnTo>
                  <a:lnTo>
                    <a:pt x="1738219" y="151664"/>
                  </a:lnTo>
                  <a:lnTo>
                    <a:pt x="1697826" y="130180"/>
                  </a:lnTo>
                  <a:lnTo>
                    <a:pt x="1656419" y="110187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594407" y="3526028"/>
            <a:ext cx="16084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menjamin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dan 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meningkatkan 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mutu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pendidikan 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tinggi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secara 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berencana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dan 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berkelanjutan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89489" y="2910852"/>
            <a:ext cx="4074160" cy="2546350"/>
            <a:chOff x="3689489" y="2910852"/>
            <a:chExt cx="4074160" cy="2546350"/>
          </a:xfrm>
        </p:grpSpPr>
        <p:sp>
          <p:nvSpPr>
            <p:cNvPr id="31" name="object 31"/>
            <p:cNvSpPr/>
            <p:nvPr/>
          </p:nvSpPr>
          <p:spPr>
            <a:xfrm>
              <a:off x="3689489" y="2910852"/>
              <a:ext cx="4074160" cy="2546350"/>
            </a:xfrm>
            <a:custGeom>
              <a:avLst/>
              <a:gdLst/>
              <a:ahLst/>
              <a:cxnLst/>
              <a:rect l="l" t="t" r="r" b="b"/>
              <a:pathLst>
                <a:path w="4074159" h="2546350">
                  <a:moveTo>
                    <a:pt x="3401720" y="0"/>
                  </a:moveTo>
                  <a:lnTo>
                    <a:pt x="3437572" y="318300"/>
                  </a:lnTo>
                  <a:lnTo>
                    <a:pt x="3375147" y="330507"/>
                  </a:lnTo>
                  <a:lnTo>
                    <a:pt x="3313258" y="343015"/>
                  </a:lnTo>
                  <a:lnTo>
                    <a:pt x="3251907" y="355825"/>
                  </a:lnTo>
                  <a:lnTo>
                    <a:pt x="3191093" y="368937"/>
                  </a:lnTo>
                  <a:lnTo>
                    <a:pt x="3130815" y="382350"/>
                  </a:lnTo>
                  <a:lnTo>
                    <a:pt x="3071075" y="396064"/>
                  </a:lnTo>
                  <a:lnTo>
                    <a:pt x="3011872" y="410080"/>
                  </a:lnTo>
                  <a:lnTo>
                    <a:pt x="2953206" y="424397"/>
                  </a:lnTo>
                  <a:lnTo>
                    <a:pt x="2895077" y="439015"/>
                  </a:lnTo>
                  <a:lnTo>
                    <a:pt x="2837485" y="453935"/>
                  </a:lnTo>
                  <a:lnTo>
                    <a:pt x="2780430" y="469157"/>
                  </a:lnTo>
                  <a:lnTo>
                    <a:pt x="2723913" y="484679"/>
                  </a:lnTo>
                  <a:lnTo>
                    <a:pt x="2667932" y="500503"/>
                  </a:lnTo>
                  <a:lnTo>
                    <a:pt x="2612488" y="516629"/>
                  </a:lnTo>
                  <a:lnTo>
                    <a:pt x="2557582" y="533056"/>
                  </a:lnTo>
                  <a:lnTo>
                    <a:pt x="2503212" y="549784"/>
                  </a:lnTo>
                  <a:lnTo>
                    <a:pt x="2449380" y="566814"/>
                  </a:lnTo>
                  <a:lnTo>
                    <a:pt x="2396084" y="584146"/>
                  </a:lnTo>
                  <a:lnTo>
                    <a:pt x="2343326" y="601778"/>
                  </a:lnTo>
                  <a:lnTo>
                    <a:pt x="2291104" y="619712"/>
                  </a:lnTo>
                  <a:lnTo>
                    <a:pt x="2239420" y="637948"/>
                  </a:lnTo>
                  <a:lnTo>
                    <a:pt x="2188273" y="656485"/>
                  </a:lnTo>
                  <a:lnTo>
                    <a:pt x="2137663" y="675323"/>
                  </a:lnTo>
                  <a:lnTo>
                    <a:pt x="2087590" y="694463"/>
                  </a:lnTo>
                  <a:lnTo>
                    <a:pt x="2038054" y="713904"/>
                  </a:lnTo>
                  <a:lnTo>
                    <a:pt x="1989055" y="733647"/>
                  </a:lnTo>
                  <a:lnTo>
                    <a:pt x="1940593" y="753690"/>
                  </a:lnTo>
                  <a:lnTo>
                    <a:pt x="1892668" y="774036"/>
                  </a:lnTo>
                  <a:lnTo>
                    <a:pt x="1845280" y="794683"/>
                  </a:lnTo>
                  <a:lnTo>
                    <a:pt x="1798430" y="815631"/>
                  </a:lnTo>
                  <a:lnTo>
                    <a:pt x="1752116" y="836881"/>
                  </a:lnTo>
                  <a:lnTo>
                    <a:pt x="1706339" y="858432"/>
                  </a:lnTo>
                  <a:lnTo>
                    <a:pt x="1661100" y="880284"/>
                  </a:lnTo>
                  <a:lnTo>
                    <a:pt x="1616398" y="902438"/>
                  </a:lnTo>
                  <a:lnTo>
                    <a:pt x="1572232" y="924893"/>
                  </a:lnTo>
                  <a:lnTo>
                    <a:pt x="1528604" y="947650"/>
                  </a:lnTo>
                  <a:lnTo>
                    <a:pt x="1485512" y="970708"/>
                  </a:lnTo>
                  <a:lnTo>
                    <a:pt x="1442958" y="994068"/>
                  </a:lnTo>
                  <a:lnTo>
                    <a:pt x="1400941" y="1017729"/>
                  </a:lnTo>
                  <a:lnTo>
                    <a:pt x="1359461" y="1041691"/>
                  </a:lnTo>
                  <a:lnTo>
                    <a:pt x="1318518" y="1065955"/>
                  </a:lnTo>
                  <a:lnTo>
                    <a:pt x="1278112" y="1090520"/>
                  </a:lnTo>
                  <a:lnTo>
                    <a:pt x="1238243" y="1115387"/>
                  </a:lnTo>
                  <a:lnTo>
                    <a:pt x="1198911" y="1140555"/>
                  </a:lnTo>
                  <a:lnTo>
                    <a:pt x="1160116" y="1166024"/>
                  </a:lnTo>
                  <a:lnTo>
                    <a:pt x="1121859" y="1191795"/>
                  </a:lnTo>
                  <a:lnTo>
                    <a:pt x="1084138" y="1217867"/>
                  </a:lnTo>
                  <a:lnTo>
                    <a:pt x="1046954" y="1244241"/>
                  </a:lnTo>
                  <a:lnTo>
                    <a:pt x="1010308" y="1270916"/>
                  </a:lnTo>
                  <a:lnTo>
                    <a:pt x="974198" y="1297893"/>
                  </a:lnTo>
                  <a:lnTo>
                    <a:pt x="938626" y="1325171"/>
                  </a:lnTo>
                  <a:lnTo>
                    <a:pt x="903591" y="1352750"/>
                  </a:lnTo>
                  <a:lnTo>
                    <a:pt x="869092" y="1380631"/>
                  </a:lnTo>
                  <a:lnTo>
                    <a:pt x="835131" y="1408813"/>
                  </a:lnTo>
                  <a:lnTo>
                    <a:pt x="801707" y="1437297"/>
                  </a:lnTo>
                  <a:lnTo>
                    <a:pt x="768820" y="1466082"/>
                  </a:lnTo>
                  <a:lnTo>
                    <a:pt x="736470" y="1495168"/>
                  </a:lnTo>
                  <a:lnTo>
                    <a:pt x="704657" y="1524556"/>
                  </a:lnTo>
                  <a:lnTo>
                    <a:pt x="673381" y="1554245"/>
                  </a:lnTo>
                  <a:lnTo>
                    <a:pt x="642642" y="1584236"/>
                  </a:lnTo>
                  <a:lnTo>
                    <a:pt x="612440" y="1614528"/>
                  </a:lnTo>
                  <a:lnTo>
                    <a:pt x="582775" y="1645121"/>
                  </a:lnTo>
                  <a:lnTo>
                    <a:pt x="553648" y="1676016"/>
                  </a:lnTo>
                  <a:lnTo>
                    <a:pt x="525057" y="1707213"/>
                  </a:lnTo>
                  <a:lnTo>
                    <a:pt x="497003" y="1738711"/>
                  </a:lnTo>
                  <a:lnTo>
                    <a:pt x="469487" y="1770510"/>
                  </a:lnTo>
                  <a:lnTo>
                    <a:pt x="442507" y="1802610"/>
                  </a:lnTo>
                  <a:lnTo>
                    <a:pt x="416065" y="1835012"/>
                  </a:lnTo>
                  <a:lnTo>
                    <a:pt x="390160" y="1867716"/>
                  </a:lnTo>
                  <a:lnTo>
                    <a:pt x="364791" y="1900721"/>
                  </a:lnTo>
                  <a:lnTo>
                    <a:pt x="339960" y="1934027"/>
                  </a:lnTo>
                  <a:lnTo>
                    <a:pt x="315666" y="1967634"/>
                  </a:lnTo>
                  <a:lnTo>
                    <a:pt x="291909" y="2001544"/>
                  </a:lnTo>
                  <a:lnTo>
                    <a:pt x="268689" y="2035754"/>
                  </a:lnTo>
                  <a:lnTo>
                    <a:pt x="246006" y="2070266"/>
                  </a:lnTo>
                  <a:lnTo>
                    <a:pt x="223860" y="2105079"/>
                  </a:lnTo>
                  <a:lnTo>
                    <a:pt x="202251" y="2140194"/>
                  </a:lnTo>
                  <a:lnTo>
                    <a:pt x="181179" y="2175610"/>
                  </a:lnTo>
                  <a:lnTo>
                    <a:pt x="160644" y="2211328"/>
                  </a:lnTo>
                  <a:lnTo>
                    <a:pt x="140647" y="2247347"/>
                  </a:lnTo>
                  <a:lnTo>
                    <a:pt x="121186" y="2283667"/>
                  </a:lnTo>
                  <a:lnTo>
                    <a:pt x="102263" y="2320289"/>
                  </a:lnTo>
                  <a:lnTo>
                    <a:pt x="83876" y="2357212"/>
                  </a:lnTo>
                  <a:lnTo>
                    <a:pt x="66027" y="2394437"/>
                  </a:lnTo>
                  <a:lnTo>
                    <a:pt x="48714" y="2431963"/>
                  </a:lnTo>
                  <a:lnTo>
                    <a:pt x="31939" y="2469790"/>
                  </a:lnTo>
                  <a:lnTo>
                    <a:pt x="15701" y="2507919"/>
                  </a:lnTo>
                  <a:lnTo>
                    <a:pt x="0" y="2546349"/>
                  </a:lnTo>
                  <a:lnTo>
                    <a:pt x="25373" y="2512472"/>
                  </a:lnTo>
                  <a:lnTo>
                    <a:pt x="51196" y="2478949"/>
                  </a:lnTo>
                  <a:lnTo>
                    <a:pt x="77467" y="2445783"/>
                  </a:lnTo>
                  <a:lnTo>
                    <a:pt x="104187" y="2412972"/>
                  </a:lnTo>
                  <a:lnTo>
                    <a:pt x="131356" y="2380518"/>
                  </a:lnTo>
                  <a:lnTo>
                    <a:pt x="158973" y="2348418"/>
                  </a:lnTo>
                  <a:lnTo>
                    <a:pt x="187040" y="2316675"/>
                  </a:lnTo>
                  <a:lnTo>
                    <a:pt x="215555" y="2285287"/>
                  </a:lnTo>
                  <a:lnTo>
                    <a:pt x="244519" y="2254256"/>
                  </a:lnTo>
                  <a:lnTo>
                    <a:pt x="273931" y="2223580"/>
                  </a:lnTo>
                  <a:lnTo>
                    <a:pt x="303793" y="2193259"/>
                  </a:lnTo>
                  <a:lnTo>
                    <a:pt x="334103" y="2163295"/>
                  </a:lnTo>
                  <a:lnTo>
                    <a:pt x="364862" y="2133686"/>
                  </a:lnTo>
                  <a:lnTo>
                    <a:pt x="396070" y="2104433"/>
                  </a:lnTo>
                  <a:lnTo>
                    <a:pt x="427727" y="2075535"/>
                  </a:lnTo>
                  <a:lnTo>
                    <a:pt x="459832" y="2046994"/>
                  </a:lnTo>
                  <a:lnTo>
                    <a:pt x="492386" y="2018808"/>
                  </a:lnTo>
                  <a:lnTo>
                    <a:pt x="525389" y="1990978"/>
                  </a:lnTo>
                  <a:lnTo>
                    <a:pt x="558841" y="1963503"/>
                  </a:lnTo>
                  <a:lnTo>
                    <a:pt x="592741" y="1936385"/>
                  </a:lnTo>
                  <a:lnTo>
                    <a:pt x="627090" y="1909622"/>
                  </a:lnTo>
                  <a:lnTo>
                    <a:pt x="661888" y="1883215"/>
                  </a:lnTo>
                  <a:lnTo>
                    <a:pt x="697135" y="1857164"/>
                  </a:lnTo>
                  <a:lnTo>
                    <a:pt x="732831" y="1831468"/>
                  </a:lnTo>
                  <a:lnTo>
                    <a:pt x="768975" y="1806128"/>
                  </a:lnTo>
                  <a:lnTo>
                    <a:pt x="805568" y="1781144"/>
                  </a:lnTo>
                  <a:lnTo>
                    <a:pt x="842610" y="1756516"/>
                  </a:lnTo>
                  <a:lnTo>
                    <a:pt x="880101" y="1732243"/>
                  </a:lnTo>
                  <a:lnTo>
                    <a:pt x="918040" y="1708326"/>
                  </a:lnTo>
                  <a:lnTo>
                    <a:pt x="956429" y="1684765"/>
                  </a:lnTo>
                  <a:lnTo>
                    <a:pt x="995266" y="1661560"/>
                  </a:lnTo>
                  <a:lnTo>
                    <a:pt x="1034551" y="1638711"/>
                  </a:lnTo>
                  <a:lnTo>
                    <a:pt x="1074286" y="1616217"/>
                  </a:lnTo>
                  <a:lnTo>
                    <a:pt x="1114469" y="1594079"/>
                  </a:lnTo>
                  <a:lnTo>
                    <a:pt x="1155101" y="1572297"/>
                  </a:lnTo>
                  <a:lnTo>
                    <a:pt x="1196182" y="1550870"/>
                  </a:lnTo>
                  <a:lnTo>
                    <a:pt x="1237712" y="1529799"/>
                  </a:lnTo>
                  <a:lnTo>
                    <a:pt x="1279690" y="1509084"/>
                  </a:lnTo>
                  <a:lnTo>
                    <a:pt x="1322118" y="1488725"/>
                  </a:lnTo>
                  <a:lnTo>
                    <a:pt x="1364994" y="1468722"/>
                  </a:lnTo>
                  <a:lnTo>
                    <a:pt x="1408318" y="1449074"/>
                  </a:lnTo>
                  <a:lnTo>
                    <a:pt x="1452092" y="1429782"/>
                  </a:lnTo>
                  <a:lnTo>
                    <a:pt x="1496314" y="1410846"/>
                  </a:lnTo>
                  <a:lnTo>
                    <a:pt x="1540985" y="1392265"/>
                  </a:lnTo>
                  <a:lnTo>
                    <a:pt x="1586105" y="1374041"/>
                  </a:lnTo>
                  <a:lnTo>
                    <a:pt x="1631674" y="1356172"/>
                  </a:lnTo>
                  <a:lnTo>
                    <a:pt x="1677691" y="1338658"/>
                  </a:lnTo>
                  <a:lnTo>
                    <a:pt x="1724157" y="1321501"/>
                  </a:lnTo>
                  <a:lnTo>
                    <a:pt x="1771072" y="1304699"/>
                  </a:lnTo>
                  <a:lnTo>
                    <a:pt x="1818436" y="1288253"/>
                  </a:lnTo>
                  <a:lnTo>
                    <a:pt x="1866248" y="1272163"/>
                  </a:lnTo>
                  <a:lnTo>
                    <a:pt x="1914510" y="1256429"/>
                  </a:lnTo>
                  <a:lnTo>
                    <a:pt x="1963220" y="1241050"/>
                  </a:lnTo>
                  <a:lnTo>
                    <a:pt x="2012378" y="1226027"/>
                  </a:lnTo>
                  <a:lnTo>
                    <a:pt x="2061986" y="1211360"/>
                  </a:lnTo>
                  <a:lnTo>
                    <a:pt x="2112042" y="1197049"/>
                  </a:lnTo>
                  <a:lnTo>
                    <a:pt x="2162548" y="1183093"/>
                  </a:lnTo>
                  <a:lnTo>
                    <a:pt x="2213501" y="1169493"/>
                  </a:lnTo>
                  <a:lnTo>
                    <a:pt x="2264904" y="1156249"/>
                  </a:lnTo>
                  <a:lnTo>
                    <a:pt x="2316756" y="1143361"/>
                  </a:lnTo>
                  <a:lnTo>
                    <a:pt x="2369056" y="1130829"/>
                  </a:lnTo>
                  <a:lnTo>
                    <a:pt x="2421805" y="1118652"/>
                  </a:lnTo>
                  <a:lnTo>
                    <a:pt x="2475002" y="1106831"/>
                  </a:lnTo>
                  <a:lnTo>
                    <a:pt x="2528649" y="1095365"/>
                  </a:lnTo>
                  <a:lnTo>
                    <a:pt x="2582744" y="1084256"/>
                  </a:lnTo>
                  <a:lnTo>
                    <a:pt x="2637288" y="1073502"/>
                  </a:lnTo>
                  <a:lnTo>
                    <a:pt x="2692281" y="1063104"/>
                  </a:lnTo>
                  <a:lnTo>
                    <a:pt x="2747723" y="1053062"/>
                  </a:lnTo>
                  <a:lnTo>
                    <a:pt x="2803613" y="1043375"/>
                  </a:lnTo>
                  <a:lnTo>
                    <a:pt x="2859952" y="1034045"/>
                  </a:lnTo>
                  <a:lnTo>
                    <a:pt x="2916740" y="1025070"/>
                  </a:lnTo>
                  <a:lnTo>
                    <a:pt x="2973977" y="1016451"/>
                  </a:lnTo>
                  <a:lnTo>
                    <a:pt x="3031662" y="1008187"/>
                  </a:lnTo>
                  <a:lnTo>
                    <a:pt x="3089797" y="1000279"/>
                  </a:lnTo>
                  <a:lnTo>
                    <a:pt x="3148380" y="992728"/>
                  </a:lnTo>
                  <a:lnTo>
                    <a:pt x="3207411" y="985531"/>
                  </a:lnTo>
                  <a:lnTo>
                    <a:pt x="3266892" y="978691"/>
                  </a:lnTo>
                  <a:lnTo>
                    <a:pt x="3326821" y="972206"/>
                  </a:lnTo>
                  <a:lnTo>
                    <a:pt x="3387199" y="966078"/>
                  </a:lnTo>
                  <a:lnTo>
                    <a:pt x="3448026" y="960304"/>
                  </a:lnTo>
                  <a:lnTo>
                    <a:pt x="3509302" y="954887"/>
                  </a:lnTo>
                  <a:lnTo>
                    <a:pt x="3545166" y="1273187"/>
                  </a:lnTo>
                  <a:lnTo>
                    <a:pt x="4074160" y="509282"/>
                  </a:lnTo>
                  <a:lnTo>
                    <a:pt x="3401720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00562" y="4662004"/>
              <a:ext cx="118628" cy="1186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03305" y="4681728"/>
            <a:ext cx="59436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0" dirty="0">
                <a:latin typeface="Trebuchet MS"/>
                <a:cs typeface="Trebuchet MS"/>
              </a:rPr>
              <a:t>ra</a:t>
            </a:r>
            <a:r>
              <a:rPr sz="1100" spc="-25" dirty="0">
                <a:latin typeface="Trebuchet MS"/>
                <a:cs typeface="Trebuchet MS"/>
              </a:rPr>
              <a:t>n</a:t>
            </a:r>
            <a:r>
              <a:rPr sz="1100" spc="-55" dirty="0">
                <a:latin typeface="Trebuchet MS"/>
                <a:cs typeface="Trebuchet MS"/>
              </a:rPr>
              <a:t>gk</a:t>
            </a:r>
            <a:r>
              <a:rPr sz="1100" spc="-50" dirty="0">
                <a:latin typeface="Trebuchet MS"/>
                <a:cs typeface="Trebuchet MS"/>
              </a:rPr>
              <a:t>a</a:t>
            </a:r>
            <a:r>
              <a:rPr sz="1100" spc="-65" dirty="0">
                <a:latin typeface="Trebuchet MS"/>
                <a:cs typeface="Trebuchet MS"/>
              </a:rPr>
              <a:t>i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20" dirty="0">
                <a:latin typeface="Trebuchet MS"/>
                <a:cs typeface="Trebuchet MS"/>
              </a:rPr>
              <a:t>n  </a:t>
            </a:r>
            <a:r>
              <a:rPr sz="1100" spc="-30" dirty="0">
                <a:latin typeface="Trebuchet MS"/>
                <a:cs typeface="Trebuchet MS"/>
              </a:rPr>
              <a:t>unsur</a:t>
            </a:r>
            <a:r>
              <a:rPr sz="1100" spc="-15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dan  </a:t>
            </a:r>
            <a:r>
              <a:rPr sz="1100" spc="-35" dirty="0">
                <a:latin typeface="Trebuchet MS"/>
                <a:cs typeface="Trebuchet MS"/>
              </a:rPr>
              <a:t>proses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35588" y="3969905"/>
            <a:ext cx="204185" cy="2041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26443" y="4032504"/>
            <a:ext cx="71437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45" dirty="0">
                <a:latin typeface="Trebuchet MS"/>
                <a:cs typeface="Trebuchet MS"/>
              </a:rPr>
              <a:t>saling  </a:t>
            </a:r>
            <a:r>
              <a:rPr sz="1100" spc="-50" dirty="0">
                <a:latin typeface="Trebuchet MS"/>
                <a:cs typeface="Trebuchet MS"/>
              </a:rPr>
              <a:t>berkaitan </a:t>
            </a:r>
            <a:r>
              <a:rPr sz="1100" spc="-30" dirty="0">
                <a:latin typeface="Trebuchet MS"/>
                <a:cs typeface="Trebuchet MS"/>
              </a:rPr>
              <a:t>&amp;  </a:t>
            </a:r>
            <a:r>
              <a:rPr sz="1100" spc="-35" dirty="0">
                <a:latin typeface="Trebuchet MS"/>
                <a:cs typeface="Trebuchet MS"/>
              </a:rPr>
              <a:t>tersusun</a:t>
            </a:r>
            <a:r>
              <a:rPr sz="1100" spc="-16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scr  teratur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60045" y="3548735"/>
            <a:ext cx="278130" cy="278130"/>
            <a:chOff x="6260045" y="3548735"/>
            <a:chExt cx="278130" cy="278130"/>
          </a:xfrm>
        </p:grpSpPr>
        <p:sp>
          <p:nvSpPr>
            <p:cNvPr id="37" name="object 37"/>
            <p:cNvSpPr/>
            <p:nvPr/>
          </p:nvSpPr>
          <p:spPr>
            <a:xfrm>
              <a:off x="6266395" y="3555085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132410" y="0"/>
                  </a:moveTo>
                  <a:lnTo>
                    <a:pt x="90558" y="6750"/>
                  </a:lnTo>
                  <a:lnTo>
                    <a:pt x="54211" y="25547"/>
                  </a:lnTo>
                  <a:lnTo>
                    <a:pt x="25547" y="54211"/>
                  </a:lnTo>
                  <a:lnTo>
                    <a:pt x="6750" y="90558"/>
                  </a:lnTo>
                  <a:lnTo>
                    <a:pt x="0" y="132410"/>
                  </a:lnTo>
                  <a:lnTo>
                    <a:pt x="6750" y="174261"/>
                  </a:lnTo>
                  <a:lnTo>
                    <a:pt x="25547" y="210609"/>
                  </a:lnTo>
                  <a:lnTo>
                    <a:pt x="54211" y="239272"/>
                  </a:lnTo>
                  <a:lnTo>
                    <a:pt x="90558" y="258069"/>
                  </a:lnTo>
                  <a:lnTo>
                    <a:pt x="132410" y="264820"/>
                  </a:lnTo>
                  <a:lnTo>
                    <a:pt x="174266" y="258069"/>
                  </a:lnTo>
                  <a:lnTo>
                    <a:pt x="210614" y="239272"/>
                  </a:lnTo>
                  <a:lnTo>
                    <a:pt x="239276" y="210609"/>
                  </a:lnTo>
                  <a:lnTo>
                    <a:pt x="258071" y="174261"/>
                  </a:lnTo>
                  <a:lnTo>
                    <a:pt x="264820" y="132410"/>
                  </a:lnTo>
                  <a:lnTo>
                    <a:pt x="258071" y="90558"/>
                  </a:lnTo>
                  <a:lnTo>
                    <a:pt x="239276" y="54211"/>
                  </a:lnTo>
                  <a:lnTo>
                    <a:pt x="210614" y="25547"/>
                  </a:lnTo>
                  <a:lnTo>
                    <a:pt x="174266" y="6750"/>
                  </a:lnTo>
                  <a:lnTo>
                    <a:pt x="13241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66395" y="3555085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132410"/>
                  </a:moveTo>
                  <a:lnTo>
                    <a:pt x="6750" y="90558"/>
                  </a:lnTo>
                  <a:lnTo>
                    <a:pt x="25547" y="54210"/>
                  </a:lnTo>
                  <a:lnTo>
                    <a:pt x="54210" y="25547"/>
                  </a:lnTo>
                  <a:lnTo>
                    <a:pt x="90558" y="6750"/>
                  </a:lnTo>
                  <a:lnTo>
                    <a:pt x="132410" y="0"/>
                  </a:lnTo>
                  <a:lnTo>
                    <a:pt x="174261" y="6750"/>
                  </a:lnTo>
                  <a:lnTo>
                    <a:pt x="210609" y="25547"/>
                  </a:lnTo>
                  <a:lnTo>
                    <a:pt x="239272" y="54210"/>
                  </a:lnTo>
                  <a:lnTo>
                    <a:pt x="258069" y="90558"/>
                  </a:lnTo>
                  <a:lnTo>
                    <a:pt x="264820" y="132410"/>
                  </a:lnTo>
                  <a:lnTo>
                    <a:pt x="258069" y="174261"/>
                  </a:lnTo>
                  <a:lnTo>
                    <a:pt x="239272" y="210609"/>
                  </a:lnTo>
                  <a:lnTo>
                    <a:pt x="210609" y="239272"/>
                  </a:lnTo>
                  <a:lnTo>
                    <a:pt x="174261" y="258069"/>
                  </a:lnTo>
                  <a:lnTo>
                    <a:pt x="132410" y="264820"/>
                  </a:lnTo>
                  <a:lnTo>
                    <a:pt x="90558" y="258069"/>
                  </a:lnTo>
                  <a:lnTo>
                    <a:pt x="54210" y="239272"/>
                  </a:lnTo>
                  <a:lnTo>
                    <a:pt x="25547" y="210609"/>
                  </a:lnTo>
                  <a:lnTo>
                    <a:pt x="6750" y="174261"/>
                  </a:lnTo>
                  <a:lnTo>
                    <a:pt x="0" y="1324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26428" y="3648455"/>
            <a:ext cx="83248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5" dirty="0">
                <a:latin typeface="Trebuchet MS"/>
                <a:cs typeface="Trebuchet MS"/>
              </a:rPr>
              <a:t>menjamin </a:t>
            </a:r>
            <a:r>
              <a:rPr sz="1100" spc="-30" dirty="0">
                <a:latin typeface="Trebuchet MS"/>
                <a:cs typeface="Trebuchet MS"/>
              </a:rPr>
              <a:t>&amp;  </a:t>
            </a:r>
            <a:r>
              <a:rPr sz="1100" spc="-40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25" dirty="0">
                <a:latin typeface="Trebuchet MS"/>
                <a:cs typeface="Trebuchet MS"/>
              </a:rPr>
              <a:t>n</a:t>
            </a:r>
            <a:r>
              <a:rPr sz="1100" spc="-65" dirty="0">
                <a:latin typeface="Trebuchet MS"/>
                <a:cs typeface="Trebuchet MS"/>
              </a:rPr>
              <a:t>i</a:t>
            </a:r>
            <a:r>
              <a:rPr sz="1100" spc="-25" dirty="0">
                <a:latin typeface="Trebuchet MS"/>
                <a:cs typeface="Trebuchet MS"/>
              </a:rPr>
              <a:t>n</a:t>
            </a:r>
            <a:r>
              <a:rPr sz="1100" spc="-35" dirty="0">
                <a:latin typeface="Trebuchet MS"/>
                <a:cs typeface="Trebuchet MS"/>
              </a:rPr>
              <a:t>g</a:t>
            </a:r>
            <a:r>
              <a:rPr sz="1100" spc="-60" dirty="0">
                <a:latin typeface="Trebuchet MS"/>
                <a:cs typeface="Trebuchet MS"/>
              </a:rPr>
              <a:t>k</a:t>
            </a:r>
            <a:r>
              <a:rPr sz="1100" spc="-55" dirty="0">
                <a:latin typeface="Trebuchet MS"/>
                <a:cs typeface="Trebuchet MS"/>
              </a:rPr>
              <a:t>at</a:t>
            </a:r>
            <a:r>
              <a:rPr sz="1100" spc="-75" dirty="0">
                <a:latin typeface="Trebuchet MS"/>
                <a:cs typeface="Trebuchet MS"/>
              </a:rPr>
              <a:t>k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20" dirty="0">
                <a:latin typeface="Trebuchet MS"/>
                <a:cs typeface="Trebuchet MS"/>
              </a:rPr>
              <a:t>n  </a:t>
            </a:r>
            <a:r>
              <a:rPr sz="1100" spc="-40" dirty="0">
                <a:latin typeface="Trebuchet MS"/>
                <a:cs typeface="Trebuchet MS"/>
              </a:rPr>
              <a:t>mutu </a:t>
            </a:r>
            <a:r>
              <a:rPr sz="1100" spc="-60" dirty="0">
                <a:latin typeface="Trebuchet MS"/>
                <a:cs typeface="Trebuchet MS"/>
              </a:rPr>
              <a:t>dikti </a:t>
            </a:r>
            <a:r>
              <a:rPr sz="1100" spc="-55" dirty="0">
                <a:latin typeface="Trebuchet MS"/>
                <a:cs typeface="Trebuchet MS"/>
              </a:rPr>
              <a:t>scr  </a:t>
            </a:r>
            <a:r>
              <a:rPr sz="1100" spc="-30" dirty="0">
                <a:latin typeface="Trebuchet MS"/>
                <a:cs typeface="Trebuchet MS"/>
              </a:rPr>
              <a:t>otonom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51939" y="5650483"/>
            <a:ext cx="619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Siklus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PPEPP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digunakan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untuk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menjamin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pemenuhan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Standar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Dikti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8DD6CB4E-147A-396D-7636-BD634C50CF29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8368A57D-5E56-FACB-D24C-136C61AB3342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A41B84BC-BADE-0A70-0FF6-9216314A016C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id="{67C9C7D1-0DEE-A6F4-208A-D8E3F3F70388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D8B6C5-AB1C-3247-C49E-68EF0C942681}"/>
              </a:ext>
            </a:extLst>
          </p:cNvPr>
          <p:cNvSpPr/>
          <p:nvPr/>
        </p:nvSpPr>
        <p:spPr>
          <a:xfrm>
            <a:off x="76200" y="349478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SPMI Sebagai Sistem Penerapan Standar Dikti di PT</a:t>
            </a:r>
            <a:endParaRPr lang="en-ID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2257" y="908659"/>
            <a:ext cx="621665" cy="621665"/>
          </a:xfrm>
          <a:custGeom>
            <a:avLst/>
            <a:gdLst/>
            <a:ahLst/>
            <a:cxnLst/>
            <a:rect l="l" t="t" r="r" b="b"/>
            <a:pathLst>
              <a:path w="621664" h="621665">
                <a:moveTo>
                  <a:pt x="310527" y="0"/>
                </a:moveTo>
                <a:lnTo>
                  <a:pt x="264639" y="3366"/>
                </a:lnTo>
                <a:lnTo>
                  <a:pt x="220842" y="13147"/>
                </a:lnTo>
                <a:lnTo>
                  <a:pt x="179616" y="28861"/>
                </a:lnTo>
                <a:lnTo>
                  <a:pt x="141441" y="50027"/>
                </a:lnTo>
                <a:lnTo>
                  <a:pt x="106798" y="76166"/>
                </a:lnTo>
                <a:lnTo>
                  <a:pt x="76166" y="106798"/>
                </a:lnTo>
                <a:lnTo>
                  <a:pt x="50027" y="141441"/>
                </a:lnTo>
                <a:lnTo>
                  <a:pt x="28861" y="179616"/>
                </a:lnTo>
                <a:lnTo>
                  <a:pt x="13147" y="220842"/>
                </a:lnTo>
                <a:lnTo>
                  <a:pt x="3366" y="264639"/>
                </a:lnTo>
                <a:lnTo>
                  <a:pt x="0" y="310527"/>
                </a:lnTo>
                <a:lnTo>
                  <a:pt x="3366" y="356415"/>
                </a:lnTo>
                <a:lnTo>
                  <a:pt x="13147" y="400212"/>
                </a:lnTo>
                <a:lnTo>
                  <a:pt x="28861" y="441438"/>
                </a:lnTo>
                <a:lnTo>
                  <a:pt x="50027" y="479613"/>
                </a:lnTo>
                <a:lnTo>
                  <a:pt x="76166" y="514257"/>
                </a:lnTo>
                <a:lnTo>
                  <a:pt x="106798" y="544888"/>
                </a:lnTo>
                <a:lnTo>
                  <a:pt x="141441" y="571027"/>
                </a:lnTo>
                <a:lnTo>
                  <a:pt x="179616" y="592194"/>
                </a:lnTo>
                <a:lnTo>
                  <a:pt x="220842" y="607908"/>
                </a:lnTo>
                <a:lnTo>
                  <a:pt x="264639" y="617688"/>
                </a:lnTo>
                <a:lnTo>
                  <a:pt x="310527" y="621055"/>
                </a:lnTo>
                <a:lnTo>
                  <a:pt x="356415" y="617688"/>
                </a:lnTo>
                <a:lnTo>
                  <a:pt x="400212" y="607908"/>
                </a:lnTo>
                <a:lnTo>
                  <a:pt x="441438" y="592194"/>
                </a:lnTo>
                <a:lnTo>
                  <a:pt x="479613" y="571027"/>
                </a:lnTo>
                <a:lnTo>
                  <a:pt x="514257" y="544888"/>
                </a:lnTo>
                <a:lnTo>
                  <a:pt x="544888" y="514257"/>
                </a:lnTo>
                <a:lnTo>
                  <a:pt x="571027" y="479613"/>
                </a:lnTo>
                <a:lnTo>
                  <a:pt x="592194" y="441438"/>
                </a:lnTo>
                <a:lnTo>
                  <a:pt x="607908" y="400212"/>
                </a:lnTo>
                <a:lnTo>
                  <a:pt x="617688" y="356415"/>
                </a:lnTo>
                <a:lnTo>
                  <a:pt x="621055" y="310527"/>
                </a:lnTo>
                <a:lnTo>
                  <a:pt x="617688" y="264639"/>
                </a:lnTo>
                <a:lnTo>
                  <a:pt x="607908" y="220842"/>
                </a:lnTo>
                <a:lnTo>
                  <a:pt x="592194" y="179616"/>
                </a:lnTo>
                <a:lnTo>
                  <a:pt x="571027" y="141441"/>
                </a:lnTo>
                <a:lnTo>
                  <a:pt x="544888" y="106798"/>
                </a:lnTo>
                <a:lnTo>
                  <a:pt x="514257" y="76166"/>
                </a:lnTo>
                <a:lnTo>
                  <a:pt x="479613" y="50027"/>
                </a:lnTo>
                <a:lnTo>
                  <a:pt x="441438" y="28861"/>
                </a:lnTo>
                <a:lnTo>
                  <a:pt x="400212" y="13147"/>
                </a:lnTo>
                <a:lnTo>
                  <a:pt x="356415" y="3366"/>
                </a:lnTo>
                <a:lnTo>
                  <a:pt x="310527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1973" y="964692"/>
            <a:ext cx="2012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Penetapan </a:t>
            </a:r>
            <a:r>
              <a:rPr spc="-204" dirty="0"/>
              <a:t>Standar Pendidikan</a:t>
            </a:r>
            <a:r>
              <a:rPr spc="-50" dirty="0"/>
              <a:t> </a:t>
            </a:r>
            <a:r>
              <a:rPr spc="-250" dirty="0"/>
              <a:t>Tinggi</a:t>
            </a:r>
          </a:p>
        </p:txBody>
      </p:sp>
      <p:sp>
        <p:nvSpPr>
          <p:cNvPr id="5" name="object 5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8900" y="957427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859" y="0"/>
                </a:moveTo>
                <a:lnTo>
                  <a:pt x="126907" y="6174"/>
                </a:lnTo>
                <a:lnTo>
                  <a:pt x="85614" y="23600"/>
                </a:lnTo>
                <a:lnTo>
                  <a:pt x="50630" y="50630"/>
                </a:lnTo>
                <a:lnTo>
                  <a:pt x="23600" y="85614"/>
                </a:lnTo>
                <a:lnTo>
                  <a:pt x="6174" y="126907"/>
                </a:lnTo>
                <a:lnTo>
                  <a:pt x="0" y="172859"/>
                </a:lnTo>
                <a:lnTo>
                  <a:pt x="6174" y="218812"/>
                </a:lnTo>
                <a:lnTo>
                  <a:pt x="23600" y="260104"/>
                </a:lnTo>
                <a:lnTo>
                  <a:pt x="50630" y="295089"/>
                </a:lnTo>
                <a:lnTo>
                  <a:pt x="85614" y="322118"/>
                </a:lnTo>
                <a:lnTo>
                  <a:pt x="126907" y="339544"/>
                </a:lnTo>
                <a:lnTo>
                  <a:pt x="172859" y="345719"/>
                </a:lnTo>
                <a:lnTo>
                  <a:pt x="218812" y="339544"/>
                </a:lnTo>
                <a:lnTo>
                  <a:pt x="260104" y="322118"/>
                </a:lnTo>
                <a:lnTo>
                  <a:pt x="295089" y="295089"/>
                </a:lnTo>
                <a:lnTo>
                  <a:pt x="322118" y="260104"/>
                </a:lnTo>
                <a:lnTo>
                  <a:pt x="339544" y="218812"/>
                </a:lnTo>
                <a:lnTo>
                  <a:pt x="345719" y="172859"/>
                </a:lnTo>
                <a:lnTo>
                  <a:pt x="339544" y="126907"/>
                </a:lnTo>
                <a:lnTo>
                  <a:pt x="322118" y="85614"/>
                </a:lnTo>
                <a:lnTo>
                  <a:pt x="295089" y="50630"/>
                </a:lnTo>
                <a:lnTo>
                  <a:pt x="260104" y="23600"/>
                </a:lnTo>
                <a:lnTo>
                  <a:pt x="218812" y="6174"/>
                </a:lnTo>
                <a:lnTo>
                  <a:pt x="17285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21752" y="995171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1886" y="1225994"/>
            <a:ext cx="449580" cy="389255"/>
            <a:chOff x="1631886" y="1225994"/>
            <a:chExt cx="449580" cy="389255"/>
          </a:xfrm>
        </p:grpSpPr>
        <p:sp>
          <p:nvSpPr>
            <p:cNvPr id="9" name="object 9"/>
            <p:cNvSpPr/>
            <p:nvPr/>
          </p:nvSpPr>
          <p:spPr>
            <a:xfrm>
              <a:off x="1631886" y="1225994"/>
              <a:ext cx="94932" cy="102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8876" y="1262570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7" y="6173"/>
                  </a:lnTo>
                  <a:lnTo>
                    <a:pt x="85614" y="23597"/>
                  </a:lnTo>
                  <a:lnTo>
                    <a:pt x="50630" y="50623"/>
                  </a:lnTo>
                  <a:lnTo>
                    <a:pt x="23600" y="85605"/>
                  </a:lnTo>
                  <a:lnTo>
                    <a:pt x="6174" y="126895"/>
                  </a:lnTo>
                  <a:lnTo>
                    <a:pt x="0" y="172846"/>
                  </a:lnTo>
                  <a:lnTo>
                    <a:pt x="6174" y="218799"/>
                  </a:lnTo>
                  <a:lnTo>
                    <a:pt x="23600" y="260091"/>
                  </a:lnTo>
                  <a:lnTo>
                    <a:pt x="50630" y="295076"/>
                  </a:lnTo>
                  <a:lnTo>
                    <a:pt x="85614" y="322105"/>
                  </a:lnTo>
                  <a:lnTo>
                    <a:pt x="126907" y="339531"/>
                  </a:lnTo>
                  <a:lnTo>
                    <a:pt x="172859" y="345706"/>
                  </a:lnTo>
                  <a:lnTo>
                    <a:pt x="218812" y="339531"/>
                  </a:lnTo>
                  <a:lnTo>
                    <a:pt x="260104" y="322105"/>
                  </a:lnTo>
                  <a:lnTo>
                    <a:pt x="295089" y="295076"/>
                  </a:lnTo>
                  <a:lnTo>
                    <a:pt x="322118" y="260091"/>
                  </a:lnTo>
                  <a:lnTo>
                    <a:pt x="339544" y="218799"/>
                  </a:lnTo>
                  <a:lnTo>
                    <a:pt x="345719" y="172846"/>
                  </a:lnTo>
                  <a:lnTo>
                    <a:pt x="339544" y="126895"/>
                  </a:lnTo>
                  <a:lnTo>
                    <a:pt x="322118" y="85605"/>
                  </a:lnTo>
                  <a:lnTo>
                    <a:pt x="295089" y="50623"/>
                  </a:lnTo>
                  <a:lnTo>
                    <a:pt x="260104" y="23597"/>
                  </a:lnTo>
                  <a:lnTo>
                    <a:pt x="218812" y="6173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8876" y="1262570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172858"/>
                  </a:moveTo>
                  <a:lnTo>
                    <a:pt x="6174" y="126905"/>
                  </a:lnTo>
                  <a:lnTo>
                    <a:pt x="23600" y="85613"/>
                  </a:lnTo>
                  <a:lnTo>
                    <a:pt x="50628" y="50628"/>
                  </a:lnTo>
                  <a:lnTo>
                    <a:pt x="85613" y="23600"/>
                  </a:lnTo>
                  <a:lnTo>
                    <a:pt x="126905" y="6174"/>
                  </a:lnTo>
                  <a:lnTo>
                    <a:pt x="172858" y="0"/>
                  </a:lnTo>
                  <a:lnTo>
                    <a:pt x="218810" y="6174"/>
                  </a:lnTo>
                  <a:lnTo>
                    <a:pt x="260102" y="23600"/>
                  </a:lnTo>
                  <a:lnTo>
                    <a:pt x="295086" y="50628"/>
                  </a:lnTo>
                  <a:lnTo>
                    <a:pt x="322115" y="85613"/>
                  </a:lnTo>
                  <a:lnTo>
                    <a:pt x="339540" y="126905"/>
                  </a:lnTo>
                  <a:lnTo>
                    <a:pt x="345715" y="172858"/>
                  </a:lnTo>
                  <a:lnTo>
                    <a:pt x="339540" y="218810"/>
                  </a:lnTo>
                  <a:lnTo>
                    <a:pt x="322115" y="260102"/>
                  </a:lnTo>
                  <a:lnTo>
                    <a:pt x="295086" y="295086"/>
                  </a:lnTo>
                  <a:lnTo>
                    <a:pt x="260102" y="322115"/>
                  </a:lnTo>
                  <a:lnTo>
                    <a:pt x="218810" y="339540"/>
                  </a:lnTo>
                  <a:lnTo>
                    <a:pt x="172858" y="345715"/>
                  </a:lnTo>
                  <a:lnTo>
                    <a:pt x="126905" y="339540"/>
                  </a:lnTo>
                  <a:lnTo>
                    <a:pt x="85613" y="322115"/>
                  </a:lnTo>
                  <a:lnTo>
                    <a:pt x="50628" y="295086"/>
                  </a:lnTo>
                  <a:lnTo>
                    <a:pt x="23600" y="260102"/>
                  </a:lnTo>
                  <a:lnTo>
                    <a:pt x="6174" y="218810"/>
                  </a:lnTo>
                  <a:lnTo>
                    <a:pt x="0" y="1728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41728" y="1299971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68462" y="1625282"/>
            <a:ext cx="346075" cy="476884"/>
            <a:chOff x="1568462" y="1625282"/>
            <a:chExt cx="346075" cy="476884"/>
          </a:xfrm>
        </p:grpSpPr>
        <p:sp>
          <p:nvSpPr>
            <p:cNvPr id="14" name="object 14"/>
            <p:cNvSpPr/>
            <p:nvPr/>
          </p:nvSpPr>
          <p:spPr>
            <a:xfrm>
              <a:off x="1766849" y="1625282"/>
              <a:ext cx="110972" cy="982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8462" y="175628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7" y="6174"/>
                  </a:lnTo>
                  <a:lnTo>
                    <a:pt x="85614" y="23600"/>
                  </a:lnTo>
                  <a:lnTo>
                    <a:pt x="50630" y="50630"/>
                  </a:lnTo>
                  <a:lnTo>
                    <a:pt x="23600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600" y="260104"/>
                  </a:lnTo>
                  <a:lnTo>
                    <a:pt x="50630" y="295089"/>
                  </a:lnTo>
                  <a:lnTo>
                    <a:pt x="85614" y="322118"/>
                  </a:lnTo>
                  <a:lnTo>
                    <a:pt x="126907" y="339544"/>
                  </a:lnTo>
                  <a:lnTo>
                    <a:pt x="172859" y="345719"/>
                  </a:lnTo>
                  <a:lnTo>
                    <a:pt x="218812" y="339544"/>
                  </a:lnTo>
                  <a:lnTo>
                    <a:pt x="260104" y="322118"/>
                  </a:lnTo>
                  <a:lnTo>
                    <a:pt x="295089" y="295089"/>
                  </a:lnTo>
                  <a:lnTo>
                    <a:pt x="322118" y="260104"/>
                  </a:lnTo>
                  <a:lnTo>
                    <a:pt x="339544" y="218812"/>
                  </a:lnTo>
                  <a:lnTo>
                    <a:pt x="345719" y="172859"/>
                  </a:lnTo>
                  <a:lnTo>
                    <a:pt x="339544" y="126907"/>
                  </a:lnTo>
                  <a:lnTo>
                    <a:pt x="322118" y="85614"/>
                  </a:lnTo>
                  <a:lnTo>
                    <a:pt x="295089" y="50630"/>
                  </a:lnTo>
                  <a:lnTo>
                    <a:pt x="260104" y="23600"/>
                  </a:lnTo>
                  <a:lnTo>
                    <a:pt x="218812" y="6174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85251" y="1793748"/>
            <a:ext cx="112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9337" y="1756282"/>
            <a:ext cx="481330" cy="346075"/>
            <a:chOff x="1049337" y="1756282"/>
            <a:chExt cx="481330" cy="346075"/>
          </a:xfrm>
        </p:grpSpPr>
        <p:sp>
          <p:nvSpPr>
            <p:cNvPr id="18" name="object 18"/>
            <p:cNvSpPr/>
            <p:nvPr/>
          </p:nvSpPr>
          <p:spPr>
            <a:xfrm>
              <a:off x="1438402" y="1870798"/>
              <a:ext cx="91909" cy="1166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9337" y="175628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7" y="0"/>
                  </a:moveTo>
                  <a:lnTo>
                    <a:pt x="126904" y="6174"/>
                  </a:lnTo>
                  <a:lnTo>
                    <a:pt x="85612" y="23600"/>
                  </a:lnTo>
                  <a:lnTo>
                    <a:pt x="50628" y="50630"/>
                  </a:lnTo>
                  <a:lnTo>
                    <a:pt x="23599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599" y="260104"/>
                  </a:lnTo>
                  <a:lnTo>
                    <a:pt x="50628" y="295089"/>
                  </a:lnTo>
                  <a:lnTo>
                    <a:pt x="85612" y="322118"/>
                  </a:lnTo>
                  <a:lnTo>
                    <a:pt x="126904" y="339544"/>
                  </a:lnTo>
                  <a:lnTo>
                    <a:pt x="172857" y="345719"/>
                  </a:lnTo>
                  <a:lnTo>
                    <a:pt x="218810" y="339544"/>
                  </a:lnTo>
                  <a:lnTo>
                    <a:pt x="260103" y="322118"/>
                  </a:lnTo>
                  <a:lnTo>
                    <a:pt x="295088" y="295089"/>
                  </a:lnTo>
                  <a:lnTo>
                    <a:pt x="322118" y="260104"/>
                  </a:lnTo>
                  <a:lnTo>
                    <a:pt x="339544" y="218812"/>
                  </a:lnTo>
                  <a:lnTo>
                    <a:pt x="345719" y="172859"/>
                  </a:lnTo>
                  <a:lnTo>
                    <a:pt x="339544" y="126907"/>
                  </a:lnTo>
                  <a:lnTo>
                    <a:pt x="322118" y="85614"/>
                  </a:lnTo>
                  <a:lnTo>
                    <a:pt x="295088" y="50630"/>
                  </a:lnTo>
                  <a:lnTo>
                    <a:pt x="260103" y="23600"/>
                  </a:lnTo>
                  <a:lnTo>
                    <a:pt x="218810" y="6174"/>
                  </a:lnTo>
                  <a:lnTo>
                    <a:pt x="17285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62187" y="1793748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8918" y="1262570"/>
            <a:ext cx="346075" cy="476884"/>
            <a:chOff x="888918" y="1262570"/>
            <a:chExt cx="346075" cy="476884"/>
          </a:xfrm>
        </p:grpSpPr>
        <p:sp>
          <p:nvSpPr>
            <p:cNvPr id="22" name="object 22"/>
            <p:cNvSpPr/>
            <p:nvPr/>
          </p:nvSpPr>
          <p:spPr>
            <a:xfrm>
              <a:off x="1087305" y="1641055"/>
              <a:ext cx="110968" cy="98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8918" y="1262570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8" y="0"/>
                  </a:moveTo>
                  <a:lnTo>
                    <a:pt x="126905" y="6173"/>
                  </a:lnTo>
                  <a:lnTo>
                    <a:pt x="85613" y="23597"/>
                  </a:lnTo>
                  <a:lnTo>
                    <a:pt x="50629" y="50623"/>
                  </a:lnTo>
                  <a:lnTo>
                    <a:pt x="23600" y="85605"/>
                  </a:lnTo>
                  <a:lnTo>
                    <a:pt x="6174" y="126895"/>
                  </a:lnTo>
                  <a:lnTo>
                    <a:pt x="0" y="172846"/>
                  </a:lnTo>
                  <a:lnTo>
                    <a:pt x="6174" y="218799"/>
                  </a:lnTo>
                  <a:lnTo>
                    <a:pt x="23600" y="260091"/>
                  </a:lnTo>
                  <a:lnTo>
                    <a:pt x="50629" y="295076"/>
                  </a:lnTo>
                  <a:lnTo>
                    <a:pt x="85613" y="322105"/>
                  </a:lnTo>
                  <a:lnTo>
                    <a:pt x="126905" y="339531"/>
                  </a:lnTo>
                  <a:lnTo>
                    <a:pt x="172858" y="345706"/>
                  </a:lnTo>
                  <a:lnTo>
                    <a:pt x="218810" y="339531"/>
                  </a:lnTo>
                  <a:lnTo>
                    <a:pt x="260102" y="322105"/>
                  </a:lnTo>
                  <a:lnTo>
                    <a:pt x="295086" y="295076"/>
                  </a:lnTo>
                  <a:lnTo>
                    <a:pt x="322115" y="260091"/>
                  </a:lnTo>
                  <a:lnTo>
                    <a:pt x="339540" y="218799"/>
                  </a:lnTo>
                  <a:lnTo>
                    <a:pt x="345715" y="172846"/>
                  </a:lnTo>
                  <a:lnTo>
                    <a:pt x="339540" y="126895"/>
                  </a:lnTo>
                  <a:lnTo>
                    <a:pt x="322115" y="85605"/>
                  </a:lnTo>
                  <a:lnTo>
                    <a:pt x="295086" y="50623"/>
                  </a:lnTo>
                  <a:lnTo>
                    <a:pt x="260102" y="23597"/>
                  </a:lnTo>
                  <a:lnTo>
                    <a:pt x="218810" y="6173"/>
                  </a:lnTo>
                  <a:lnTo>
                    <a:pt x="17285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01768" y="1299971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25636" y="1251216"/>
            <a:ext cx="94935" cy="102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04896" y="1665732"/>
            <a:ext cx="5028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Standar Pendidikan </a:t>
            </a:r>
            <a:r>
              <a:rPr sz="2000" b="1" spc="-10" dirty="0">
                <a:latin typeface="Arial"/>
                <a:cs typeface="Arial"/>
              </a:rPr>
              <a:t>Tinggi </a:t>
            </a:r>
            <a:r>
              <a:rPr sz="2000" b="1" spc="-5" dirty="0">
                <a:latin typeface="Arial"/>
                <a:cs typeface="Arial"/>
              </a:rPr>
              <a:t>(Standar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Dikti)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64167" y="2967888"/>
            <a:ext cx="2736215" cy="1235075"/>
            <a:chOff x="2664167" y="2967888"/>
            <a:chExt cx="2736215" cy="1235075"/>
          </a:xfrm>
        </p:grpSpPr>
        <p:sp>
          <p:nvSpPr>
            <p:cNvPr id="28" name="object 28"/>
            <p:cNvSpPr/>
            <p:nvPr/>
          </p:nvSpPr>
          <p:spPr>
            <a:xfrm>
              <a:off x="2664167" y="3136938"/>
              <a:ext cx="2736215" cy="1066165"/>
            </a:xfrm>
            <a:custGeom>
              <a:avLst/>
              <a:gdLst/>
              <a:ahLst/>
              <a:cxnLst/>
              <a:rect l="l" t="t" r="r" b="b"/>
              <a:pathLst>
                <a:path w="2736215" h="1066164">
                  <a:moveTo>
                    <a:pt x="2736189" y="0"/>
                  </a:moveTo>
                  <a:lnTo>
                    <a:pt x="2702462" y="37474"/>
                  </a:lnTo>
                  <a:lnTo>
                    <a:pt x="2661689" y="55168"/>
                  </a:lnTo>
                  <a:lnTo>
                    <a:pt x="2606208" y="72015"/>
                  </a:lnTo>
                  <a:lnTo>
                    <a:pt x="2536944" y="87901"/>
                  </a:lnTo>
                  <a:lnTo>
                    <a:pt x="2497431" y="95448"/>
                  </a:lnTo>
                  <a:lnTo>
                    <a:pt x="2454819" y="102712"/>
                  </a:lnTo>
                  <a:lnTo>
                    <a:pt x="2409223" y="109678"/>
                  </a:lnTo>
                  <a:lnTo>
                    <a:pt x="2360759" y="116332"/>
                  </a:lnTo>
                  <a:lnTo>
                    <a:pt x="2309541" y="122661"/>
                  </a:lnTo>
                  <a:lnTo>
                    <a:pt x="2255686" y="128649"/>
                  </a:lnTo>
                  <a:lnTo>
                    <a:pt x="2199308" y="134283"/>
                  </a:lnTo>
                  <a:lnTo>
                    <a:pt x="2140524" y="139548"/>
                  </a:lnTo>
                  <a:lnTo>
                    <a:pt x="2079449" y="144431"/>
                  </a:lnTo>
                  <a:lnTo>
                    <a:pt x="2016199" y="148916"/>
                  </a:lnTo>
                  <a:lnTo>
                    <a:pt x="1950888" y="152989"/>
                  </a:lnTo>
                  <a:lnTo>
                    <a:pt x="1883632" y="156637"/>
                  </a:lnTo>
                  <a:lnTo>
                    <a:pt x="1814548" y="159844"/>
                  </a:lnTo>
                  <a:lnTo>
                    <a:pt x="1743749" y="162597"/>
                  </a:lnTo>
                  <a:lnTo>
                    <a:pt x="1671353" y="164882"/>
                  </a:lnTo>
                  <a:lnTo>
                    <a:pt x="1597474" y="166684"/>
                  </a:lnTo>
                  <a:lnTo>
                    <a:pt x="1522227" y="167988"/>
                  </a:lnTo>
                  <a:lnTo>
                    <a:pt x="1445729" y="168782"/>
                  </a:lnTo>
                  <a:lnTo>
                    <a:pt x="1368094" y="169049"/>
                  </a:lnTo>
                  <a:lnTo>
                    <a:pt x="1290461" y="168782"/>
                  </a:lnTo>
                  <a:lnTo>
                    <a:pt x="1213964" y="167988"/>
                  </a:lnTo>
                  <a:lnTo>
                    <a:pt x="1138718" y="166684"/>
                  </a:lnTo>
                  <a:lnTo>
                    <a:pt x="1064840" y="164882"/>
                  </a:lnTo>
                  <a:lnTo>
                    <a:pt x="992444" y="162597"/>
                  </a:lnTo>
                  <a:lnTo>
                    <a:pt x="921646" y="159844"/>
                  </a:lnTo>
                  <a:lnTo>
                    <a:pt x="852562" y="156637"/>
                  </a:lnTo>
                  <a:lnTo>
                    <a:pt x="785306" y="152989"/>
                  </a:lnTo>
                  <a:lnTo>
                    <a:pt x="719996" y="148916"/>
                  </a:lnTo>
                  <a:lnTo>
                    <a:pt x="656745" y="144431"/>
                  </a:lnTo>
                  <a:lnTo>
                    <a:pt x="595670" y="139548"/>
                  </a:lnTo>
                  <a:lnTo>
                    <a:pt x="536886" y="134283"/>
                  </a:lnTo>
                  <a:lnTo>
                    <a:pt x="480508" y="128649"/>
                  </a:lnTo>
                  <a:lnTo>
                    <a:pt x="426653" y="122661"/>
                  </a:lnTo>
                  <a:lnTo>
                    <a:pt x="375435" y="116332"/>
                  </a:lnTo>
                  <a:lnTo>
                    <a:pt x="326970" y="109678"/>
                  </a:lnTo>
                  <a:lnTo>
                    <a:pt x="281373" y="102712"/>
                  </a:lnTo>
                  <a:lnTo>
                    <a:pt x="238761" y="95448"/>
                  </a:lnTo>
                  <a:lnTo>
                    <a:pt x="199248" y="87901"/>
                  </a:lnTo>
                  <a:lnTo>
                    <a:pt x="129982" y="72015"/>
                  </a:lnTo>
                  <a:lnTo>
                    <a:pt x="74501" y="55168"/>
                  </a:lnTo>
                  <a:lnTo>
                    <a:pt x="33727" y="37474"/>
                  </a:lnTo>
                  <a:lnTo>
                    <a:pt x="2165" y="9593"/>
                  </a:lnTo>
                  <a:lnTo>
                    <a:pt x="0" y="0"/>
                  </a:lnTo>
                  <a:lnTo>
                    <a:pt x="0" y="896759"/>
                  </a:lnTo>
                  <a:lnTo>
                    <a:pt x="33727" y="934234"/>
                  </a:lnTo>
                  <a:lnTo>
                    <a:pt x="74501" y="951929"/>
                  </a:lnTo>
                  <a:lnTo>
                    <a:pt x="129982" y="968777"/>
                  </a:lnTo>
                  <a:lnTo>
                    <a:pt x="199248" y="984664"/>
                  </a:lnTo>
                  <a:lnTo>
                    <a:pt x="238761" y="992212"/>
                  </a:lnTo>
                  <a:lnTo>
                    <a:pt x="281373" y="999476"/>
                  </a:lnTo>
                  <a:lnTo>
                    <a:pt x="326970" y="1006443"/>
                  </a:lnTo>
                  <a:lnTo>
                    <a:pt x="375435" y="1013098"/>
                  </a:lnTo>
                  <a:lnTo>
                    <a:pt x="426653" y="1019427"/>
                  </a:lnTo>
                  <a:lnTo>
                    <a:pt x="480508" y="1025416"/>
                  </a:lnTo>
                  <a:lnTo>
                    <a:pt x="536886" y="1031051"/>
                  </a:lnTo>
                  <a:lnTo>
                    <a:pt x="595670" y="1036317"/>
                  </a:lnTo>
                  <a:lnTo>
                    <a:pt x="656745" y="1041200"/>
                  </a:lnTo>
                  <a:lnTo>
                    <a:pt x="719996" y="1045685"/>
                  </a:lnTo>
                  <a:lnTo>
                    <a:pt x="785306" y="1049759"/>
                  </a:lnTo>
                  <a:lnTo>
                    <a:pt x="852562" y="1053407"/>
                  </a:lnTo>
                  <a:lnTo>
                    <a:pt x="921646" y="1056615"/>
                  </a:lnTo>
                  <a:lnTo>
                    <a:pt x="992444" y="1059369"/>
                  </a:lnTo>
                  <a:lnTo>
                    <a:pt x="1064840" y="1061654"/>
                  </a:lnTo>
                  <a:lnTo>
                    <a:pt x="1138718" y="1063456"/>
                  </a:lnTo>
                  <a:lnTo>
                    <a:pt x="1213964" y="1064761"/>
                  </a:lnTo>
                  <a:lnTo>
                    <a:pt x="1290461" y="1065554"/>
                  </a:lnTo>
                  <a:lnTo>
                    <a:pt x="1368094" y="1065822"/>
                  </a:lnTo>
                  <a:lnTo>
                    <a:pt x="1445729" y="1065554"/>
                  </a:lnTo>
                  <a:lnTo>
                    <a:pt x="1522227" y="1064761"/>
                  </a:lnTo>
                  <a:lnTo>
                    <a:pt x="1597474" y="1063456"/>
                  </a:lnTo>
                  <a:lnTo>
                    <a:pt x="1671353" y="1061654"/>
                  </a:lnTo>
                  <a:lnTo>
                    <a:pt x="1743749" y="1059369"/>
                  </a:lnTo>
                  <a:lnTo>
                    <a:pt x="1814548" y="1056615"/>
                  </a:lnTo>
                  <a:lnTo>
                    <a:pt x="1883632" y="1053407"/>
                  </a:lnTo>
                  <a:lnTo>
                    <a:pt x="1950888" y="1049759"/>
                  </a:lnTo>
                  <a:lnTo>
                    <a:pt x="2016199" y="1045685"/>
                  </a:lnTo>
                  <a:lnTo>
                    <a:pt x="2079449" y="1041200"/>
                  </a:lnTo>
                  <a:lnTo>
                    <a:pt x="2140524" y="1036317"/>
                  </a:lnTo>
                  <a:lnTo>
                    <a:pt x="2199308" y="1031051"/>
                  </a:lnTo>
                  <a:lnTo>
                    <a:pt x="2255686" y="1025416"/>
                  </a:lnTo>
                  <a:lnTo>
                    <a:pt x="2309541" y="1019427"/>
                  </a:lnTo>
                  <a:lnTo>
                    <a:pt x="2360759" y="1013098"/>
                  </a:lnTo>
                  <a:lnTo>
                    <a:pt x="2409223" y="1006443"/>
                  </a:lnTo>
                  <a:lnTo>
                    <a:pt x="2454819" y="999476"/>
                  </a:lnTo>
                  <a:lnTo>
                    <a:pt x="2497431" y="992212"/>
                  </a:lnTo>
                  <a:lnTo>
                    <a:pt x="2536944" y="984664"/>
                  </a:lnTo>
                  <a:lnTo>
                    <a:pt x="2606208" y="968777"/>
                  </a:lnTo>
                  <a:lnTo>
                    <a:pt x="2661689" y="951929"/>
                  </a:lnTo>
                  <a:lnTo>
                    <a:pt x="2702462" y="934234"/>
                  </a:lnTo>
                  <a:lnTo>
                    <a:pt x="2734023" y="906353"/>
                  </a:lnTo>
                  <a:lnTo>
                    <a:pt x="2736189" y="896759"/>
                  </a:lnTo>
                  <a:lnTo>
                    <a:pt x="273618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167" y="2967888"/>
              <a:ext cx="2736215" cy="338455"/>
            </a:xfrm>
            <a:custGeom>
              <a:avLst/>
              <a:gdLst/>
              <a:ahLst/>
              <a:cxnLst/>
              <a:rect l="l" t="t" r="r" b="b"/>
              <a:pathLst>
                <a:path w="2736215" h="338454">
                  <a:moveTo>
                    <a:pt x="1368094" y="0"/>
                  </a:moveTo>
                  <a:lnTo>
                    <a:pt x="1290461" y="267"/>
                  </a:lnTo>
                  <a:lnTo>
                    <a:pt x="1213964" y="1060"/>
                  </a:lnTo>
                  <a:lnTo>
                    <a:pt x="1138718" y="2365"/>
                  </a:lnTo>
                  <a:lnTo>
                    <a:pt x="1064840" y="4167"/>
                  </a:lnTo>
                  <a:lnTo>
                    <a:pt x="992444" y="6452"/>
                  </a:lnTo>
                  <a:lnTo>
                    <a:pt x="921646" y="9206"/>
                  </a:lnTo>
                  <a:lnTo>
                    <a:pt x="852562" y="12414"/>
                  </a:lnTo>
                  <a:lnTo>
                    <a:pt x="785306" y="16062"/>
                  </a:lnTo>
                  <a:lnTo>
                    <a:pt x="719996" y="20136"/>
                  </a:lnTo>
                  <a:lnTo>
                    <a:pt x="656745" y="24621"/>
                  </a:lnTo>
                  <a:lnTo>
                    <a:pt x="595670" y="29504"/>
                  </a:lnTo>
                  <a:lnTo>
                    <a:pt x="536886" y="34769"/>
                  </a:lnTo>
                  <a:lnTo>
                    <a:pt x="480508" y="40404"/>
                  </a:lnTo>
                  <a:lnTo>
                    <a:pt x="426653" y="46392"/>
                  </a:lnTo>
                  <a:lnTo>
                    <a:pt x="375435" y="52721"/>
                  </a:lnTo>
                  <a:lnTo>
                    <a:pt x="326970" y="59376"/>
                  </a:lnTo>
                  <a:lnTo>
                    <a:pt x="281373" y="66343"/>
                  </a:lnTo>
                  <a:lnTo>
                    <a:pt x="238761" y="73606"/>
                  </a:lnTo>
                  <a:lnTo>
                    <a:pt x="199248" y="81153"/>
                  </a:lnTo>
                  <a:lnTo>
                    <a:pt x="129982" y="97039"/>
                  </a:lnTo>
                  <a:lnTo>
                    <a:pt x="74501" y="113886"/>
                  </a:lnTo>
                  <a:lnTo>
                    <a:pt x="33727" y="131579"/>
                  </a:lnTo>
                  <a:lnTo>
                    <a:pt x="2165" y="159457"/>
                  </a:lnTo>
                  <a:lnTo>
                    <a:pt x="0" y="169049"/>
                  </a:lnTo>
                  <a:lnTo>
                    <a:pt x="2165" y="178643"/>
                  </a:lnTo>
                  <a:lnTo>
                    <a:pt x="33727" y="206523"/>
                  </a:lnTo>
                  <a:lnTo>
                    <a:pt x="74501" y="224218"/>
                  </a:lnTo>
                  <a:lnTo>
                    <a:pt x="129982" y="241065"/>
                  </a:lnTo>
                  <a:lnTo>
                    <a:pt x="199248" y="256951"/>
                  </a:lnTo>
                  <a:lnTo>
                    <a:pt x="238761" y="264498"/>
                  </a:lnTo>
                  <a:lnTo>
                    <a:pt x="281373" y="271761"/>
                  </a:lnTo>
                  <a:lnTo>
                    <a:pt x="326970" y="278727"/>
                  </a:lnTo>
                  <a:lnTo>
                    <a:pt x="375435" y="285382"/>
                  </a:lnTo>
                  <a:lnTo>
                    <a:pt x="426653" y="291711"/>
                  </a:lnTo>
                  <a:lnTo>
                    <a:pt x="480508" y="297699"/>
                  </a:lnTo>
                  <a:lnTo>
                    <a:pt x="536886" y="303333"/>
                  </a:lnTo>
                  <a:lnTo>
                    <a:pt x="595670" y="308598"/>
                  </a:lnTo>
                  <a:lnTo>
                    <a:pt x="656745" y="313480"/>
                  </a:lnTo>
                  <a:lnTo>
                    <a:pt x="719996" y="317965"/>
                  </a:lnTo>
                  <a:lnTo>
                    <a:pt x="785306" y="322039"/>
                  </a:lnTo>
                  <a:lnTo>
                    <a:pt x="852562" y="325686"/>
                  </a:lnTo>
                  <a:lnTo>
                    <a:pt x="921646" y="328894"/>
                  </a:lnTo>
                  <a:lnTo>
                    <a:pt x="992444" y="331647"/>
                  </a:lnTo>
                  <a:lnTo>
                    <a:pt x="1064840" y="333932"/>
                  </a:lnTo>
                  <a:lnTo>
                    <a:pt x="1138718" y="335733"/>
                  </a:lnTo>
                  <a:lnTo>
                    <a:pt x="1213964" y="337038"/>
                  </a:lnTo>
                  <a:lnTo>
                    <a:pt x="1290461" y="337831"/>
                  </a:lnTo>
                  <a:lnTo>
                    <a:pt x="1368094" y="338099"/>
                  </a:lnTo>
                  <a:lnTo>
                    <a:pt x="1445729" y="337831"/>
                  </a:lnTo>
                  <a:lnTo>
                    <a:pt x="1522227" y="337038"/>
                  </a:lnTo>
                  <a:lnTo>
                    <a:pt x="1597474" y="335733"/>
                  </a:lnTo>
                  <a:lnTo>
                    <a:pt x="1671353" y="333932"/>
                  </a:lnTo>
                  <a:lnTo>
                    <a:pt x="1743749" y="331647"/>
                  </a:lnTo>
                  <a:lnTo>
                    <a:pt x="1814548" y="328894"/>
                  </a:lnTo>
                  <a:lnTo>
                    <a:pt x="1883632" y="325686"/>
                  </a:lnTo>
                  <a:lnTo>
                    <a:pt x="1950888" y="322039"/>
                  </a:lnTo>
                  <a:lnTo>
                    <a:pt x="2016199" y="317965"/>
                  </a:lnTo>
                  <a:lnTo>
                    <a:pt x="2079449" y="313480"/>
                  </a:lnTo>
                  <a:lnTo>
                    <a:pt x="2140524" y="308598"/>
                  </a:lnTo>
                  <a:lnTo>
                    <a:pt x="2199308" y="303333"/>
                  </a:lnTo>
                  <a:lnTo>
                    <a:pt x="2255686" y="297699"/>
                  </a:lnTo>
                  <a:lnTo>
                    <a:pt x="2309541" y="291711"/>
                  </a:lnTo>
                  <a:lnTo>
                    <a:pt x="2360759" y="285382"/>
                  </a:lnTo>
                  <a:lnTo>
                    <a:pt x="2409223" y="278727"/>
                  </a:lnTo>
                  <a:lnTo>
                    <a:pt x="2454819" y="271761"/>
                  </a:lnTo>
                  <a:lnTo>
                    <a:pt x="2497431" y="264498"/>
                  </a:lnTo>
                  <a:lnTo>
                    <a:pt x="2536944" y="256951"/>
                  </a:lnTo>
                  <a:lnTo>
                    <a:pt x="2606208" y="241065"/>
                  </a:lnTo>
                  <a:lnTo>
                    <a:pt x="2661689" y="224218"/>
                  </a:lnTo>
                  <a:lnTo>
                    <a:pt x="2702462" y="206523"/>
                  </a:lnTo>
                  <a:lnTo>
                    <a:pt x="2734023" y="178643"/>
                  </a:lnTo>
                  <a:lnTo>
                    <a:pt x="2736189" y="169049"/>
                  </a:lnTo>
                  <a:lnTo>
                    <a:pt x="2734023" y="159457"/>
                  </a:lnTo>
                  <a:lnTo>
                    <a:pt x="2702462" y="131579"/>
                  </a:lnTo>
                  <a:lnTo>
                    <a:pt x="2661689" y="113886"/>
                  </a:lnTo>
                  <a:lnTo>
                    <a:pt x="2606208" y="97039"/>
                  </a:lnTo>
                  <a:lnTo>
                    <a:pt x="2536944" y="81153"/>
                  </a:lnTo>
                  <a:lnTo>
                    <a:pt x="2497431" y="73606"/>
                  </a:lnTo>
                  <a:lnTo>
                    <a:pt x="2454819" y="66343"/>
                  </a:lnTo>
                  <a:lnTo>
                    <a:pt x="2409223" y="59376"/>
                  </a:lnTo>
                  <a:lnTo>
                    <a:pt x="2360759" y="52721"/>
                  </a:lnTo>
                  <a:lnTo>
                    <a:pt x="2309541" y="46392"/>
                  </a:lnTo>
                  <a:lnTo>
                    <a:pt x="2255686" y="40404"/>
                  </a:lnTo>
                  <a:lnTo>
                    <a:pt x="2199308" y="34769"/>
                  </a:lnTo>
                  <a:lnTo>
                    <a:pt x="2140524" y="29504"/>
                  </a:lnTo>
                  <a:lnTo>
                    <a:pt x="2079449" y="24621"/>
                  </a:lnTo>
                  <a:lnTo>
                    <a:pt x="2016199" y="20136"/>
                  </a:lnTo>
                  <a:lnTo>
                    <a:pt x="1950888" y="16062"/>
                  </a:lnTo>
                  <a:lnTo>
                    <a:pt x="1883632" y="12414"/>
                  </a:lnTo>
                  <a:lnTo>
                    <a:pt x="1814548" y="9206"/>
                  </a:lnTo>
                  <a:lnTo>
                    <a:pt x="1743749" y="6452"/>
                  </a:lnTo>
                  <a:lnTo>
                    <a:pt x="1671353" y="4167"/>
                  </a:lnTo>
                  <a:lnTo>
                    <a:pt x="1597474" y="2365"/>
                  </a:lnTo>
                  <a:lnTo>
                    <a:pt x="1522227" y="1060"/>
                  </a:lnTo>
                  <a:lnTo>
                    <a:pt x="1445729" y="267"/>
                  </a:lnTo>
                  <a:lnTo>
                    <a:pt x="136809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060712" y="3370579"/>
            <a:ext cx="19431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88950">
              <a:lnSpc>
                <a:spcPts val="2090"/>
              </a:lnSpc>
              <a:spcBef>
                <a:spcPts val="22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SN Dikti  (Standar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Minimal)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69032" y="2184768"/>
            <a:ext cx="2745740" cy="1105535"/>
            <a:chOff x="2669032" y="2184768"/>
            <a:chExt cx="2745740" cy="1105535"/>
          </a:xfrm>
        </p:grpSpPr>
        <p:sp>
          <p:nvSpPr>
            <p:cNvPr id="32" name="object 32"/>
            <p:cNvSpPr/>
            <p:nvPr/>
          </p:nvSpPr>
          <p:spPr>
            <a:xfrm>
              <a:off x="2673794" y="2299843"/>
              <a:ext cx="2736215" cy="985519"/>
            </a:xfrm>
            <a:custGeom>
              <a:avLst/>
              <a:gdLst/>
              <a:ahLst/>
              <a:cxnLst/>
              <a:rect l="l" t="t" r="r" b="b"/>
              <a:pathLst>
                <a:path w="2736215" h="985520">
                  <a:moveTo>
                    <a:pt x="2736189" y="0"/>
                  </a:moveTo>
                  <a:lnTo>
                    <a:pt x="2700057" y="25288"/>
                  </a:lnTo>
                  <a:lnTo>
                    <a:pt x="2656431" y="37196"/>
                  </a:lnTo>
                  <a:lnTo>
                    <a:pt x="2597134" y="48503"/>
                  </a:lnTo>
                  <a:lnTo>
                    <a:pt x="2523192" y="59126"/>
                  </a:lnTo>
                  <a:lnTo>
                    <a:pt x="2481051" y="64156"/>
                  </a:lnTo>
                  <a:lnTo>
                    <a:pt x="2435633" y="68983"/>
                  </a:lnTo>
                  <a:lnTo>
                    <a:pt x="2387067" y="73598"/>
                  </a:lnTo>
                  <a:lnTo>
                    <a:pt x="2335482" y="77990"/>
                  </a:lnTo>
                  <a:lnTo>
                    <a:pt x="2281005" y="82149"/>
                  </a:lnTo>
                  <a:lnTo>
                    <a:pt x="2223766" y="86065"/>
                  </a:lnTo>
                  <a:lnTo>
                    <a:pt x="2163892" y="89727"/>
                  </a:lnTo>
                  <a:lnTo>
                    <a:pt x="2101512" y="93125"/>
                  </a:lnTo>
                  <a:lnTo>
                    <a:pt x="2036754" y="96248"/>
                  </a:lnTo>
                  <a:lnTo>
                    <a:pt x="1969746" y="99087"/>
                  </a:lnTo>
                  <a:lnTo>
                    <a:pt x="1900617" y="101630"/>
                  </a:lnTo>
                  <a:lnTo>
                    <a:pt x="1829495" y="103868"/>
                  </a:lnTo>
                  <a:lnTo>
                    <a:pt x="1756508" y="105790"/>
                  </a:lnTo>
                  <a:lnTo>
                    <a:pt x="1681785" y="107386"/>
                  </a:lnTo>
                  <a:lnTo>
                    <a:pt x="1605453" y="108645"/>
                  </a:lnTo>
                  <a:lnTo>
                    <a:pt x="1527642" y="109557"/>
                  </a:lnTo>
                  <a:lnTo>
                    <a:pt x="1448480" y="110112"/>
                  </a:lnTo>
                  <a:lnTo>
                    <a:pt x="1368094" y="110299"/>
                  </a:lnTo>
                  <a:lnTo>
                    <a:pt x="1287709" y="110112"/>
                  </a:lnTo>
                  <a:lnTo>
                    <a:pt x="1208546" y="109557"/>
                  </a:lnTo>
                  <a:lnTo>
                    <a:pt x="1130735" y="108645"/>
                  </a:lnTo>
                  <a:lnTo>
                    <a:pt x="1054404" y="107386"/>
                  </a:lnTo>
                  <a:lnTo>
                    <a:pt x="979681" y="105790"/>
                  </a:lnTo>
                  <a:lnTo>
                    <a:pt x="906694" y="103868"/>
                  </a:lnTo>
                  <a:lnTo>
                    <a:pt x="835572" y="101630"/>
                  </a:lnTo>
                  <a:lnTo>
                    <a:pt x="766443" y="99087"/>
                  </a:lnTo>
                  <a:lnTo>
                    <a:pt x="699435" y="96248"/>
                  </a:lnTo>
                  <a:lnTo>
                    <a:pt x="634677" y="93125"/>
                  </a:lnTo>
                  <a:lnTo>
                    <a:pt x="572296" y="89727"/>
                  </a:lnTo>
                  <a:lnTo>
                    <a:pt x="512423" y="86065"/>
                  </a:lnTo>
                  <a:lnTo>
                    <a:pt x="455183" y="82149"/>
                  </a:lnTo>
                  <a:lnTo>
                    <a:pt x="400707" y="77990"/>
                  </a:lnTo>
                  <a:lnTo>
                    <a:pt x="349122" y="73598"/>
                  </a:lnTo>
                  <a:lnTo>
                    <a:pt x="300556" y="68983"/>
                  </a:lnTo>
                  <a:lnTo>
                    <a:pt x="255138" y="64156"/>
                  </a:lnTo>
                  <a:lnTo>
                    <a:pt x="212996" y="59126"/>
                  </a:lnTo>
                  <a:lnTo>
                    <a:pt x="174259" y="53905"/>
                  </a:lnTo>
                  <a:lnTo>
                    <a:pt x="107512" y="42930"/>
                  </a:lnTo>
                  <a:lnTo>
                    <a:pt x="55922" y="31312"/>
                  </a:lnTo>
                  <a:lnTo>
                    <a:pt x="9204" y="12861"/>
                  </a:lnTo>
                  <a:lnTo>
                    <a:pt x="0" y="0"/>
                  </a:lnTo>
                  <a:lnTo>
                    <a:pt x="0" y="874801"/>
                  </a:lnTo>
                  <a:lnTo>
                    <a:pt x="36132" y="900093"/>
                  </a:lnTo>
                  <a:lnTo>
                    <a:pt x="79758" y="912002"/>
                  </a:lnTo>
                  <a:lnTo>
                    <a:pt x="139055" y="923310"/>
                  </a:lnTo>
                  <a:lnTo>
                    <a:pt x="212996" y="933933"/>
                  </a:lnTo>
                  <a:lnTo>
                    <a:pt x="255138" y="938963"/>
                  </a:lnTo>
                  <a:lnTo>
                    <a:pt x="300556" y="943790"/>
                  </a:lnTo>
                  <a:lnTo>
                    <a:pt x="349122" y="948404"/>
                  </a:lnTo>
                  <a:lnTo>
                    <a:pt x="400707" y="952796"/>
                  </a:lnTo>
                  <a:lnTo>
                    <a:pt x="455183" y="956955"/>
                  </a:lnTo>
                  <a:lnTo>
                    <a:pt x="512423" y="960870"/>
                  </a:lnTo>
                  <a:lnTo>
                    <a:pt x="572296" y="964532"/>
                  </a:lnTo>
                  <a:lnTo>
                    <a:pt x="634677" y="967929"/>
                  </a:lnTo>
                  <a:lnTo>
                    <a:pt x="699435" y="971052"/>
                  </a:lnTo>
                  <a:lnTo>
                    <a:pt x="766443" y="973890"/>
                  </a:lnTo>
                  <a:lnTo>
                    <a:pt x="835572" y="976433"/>
                  </a:lnTo>
                  <a:lnTo>
                    <a:pt x="906694" y="978671"/>
                  </a:lnTo>
                  <a:lnTo>
                    <a:pt x="979681" y="980592"/>
                  </a:lnTo>
                  <a:lnTo>
                    <a:pt x="1054404" y="982188"/>
                  </a:lnTo>
                  <a:lnTo>
                    <a:pt x="1130735" y="983446"/>
                  </a:lnTo>
                  <a:lnTo>
                    <a:pt x="1208546" y="984358"/>
                  </a:lnTo>
                  <a:lnTo>
                    <a:pt x="1287709" y="984913"/>
                  </a:lnTo>
                  <a:lnTo>
                    <a:pt x="1368094" y="985100"/>
                  </a:lnTo>
                  <a:lnTo>
                    <a:pt x="1448480" y="984913"/>
                  </a:lnTo>
                  <a:lnTo>
                    <a:pt x="1527642" y="984358"/>
                  </a:lnTo>
                  <a:lnTo>
                    <a:pt x="1605453" y="983446"/>
                  </a:lnTo>
                  <a:lnTo>
                    <a:pt x="1681785" y="982188"/>
                  </a:lnTo>
                  <a:lnTo>
                    <a:pt x="1756508" y="980592"/>
                  </a:lnTo>
                  <a:lnTo>
                    <a:pt x="1829495" y="978671"/>
                  </a:lnTo>
                  <a:lnTo>
                    <a:pt x="1900617" y="976433"/>
                  </a:lnTo>
                  <a:lnTo>
                    <a:pt x="1969746" y="973890"/>
                  </a:lnTo>
                  <a:lnTo>
                    <a:pt x="2036754" y="971052"/>
                  </a:lnTo>
                  <a:lnTo>
                    <a:pt x="2101512" y="967929"/>
                  </a:lnTo>
                  <a:lnTo>
                    <a:pt x="2163892" y="964532"/>
                  </a:lnTo>
                  <a:lnTo>
                    <a:pt x="2223766" y="960870"/>
                  </a:lnTo>
                  <a:lnTo>
                    <a:pt x="2281005" y="956955"/>
                  </a:lnTo>
                  <a:lnTo>
                    <a:pt x="2335482" y="952796"/>
                  </a:lnTo>
                  <a:lnTo>
                    <a:pt x="2387067" y="948404"/>
                  </a:lnTo>
                  <a:lnTo>
                    <a:pt x="2435633" y="943790"/>
                  </a:lnTo>
                  <a:lnTo>
                    <a:pt x="2481051" y="938963"/>
                  </a:lnTo>
                  <a:lnTo>
                    <a:pt x="2523192" y="933933"/>
                  </a:lnTo>
                  <a:lnTo>
                    <a:pt x="2561929" y="928712"/>
                  </a:lnTo>
                  <a:lnTo>
                    <a:pt x="2628677" y="917737"/>
                  </a:lnTo>
                  <a:lnTo>
                    <a:pt x="2680267" y="906118"/>
                  </a:lnTo>
                  <a:lnTo>
                    <a:pt x="2726985" y="887665"/>
                  </a:lnTo>
                  <a:lnTo>
                    <a:pt x="2736189" y="874801"/>
                  </a:lnTo>
                  <a:lnTo>
                    <a:pt x="273618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73794" y="2189530"/>
              <a:ext cx="2736215" cy="220979"/>
            </a:xfrm>
            <a:custGeom>
              <a:avLst/>
              <a:gdLst/>
              <a:ahLst/>
              <a:cxnLst/>
              <a:rect l="l" t="t" r="r" b="b"/>
              <a:pathLst>
                <a:path w="2736215" h="220980">
                  <a:moveTo>
                    <a:pt x="1368094" y="0"/>
                  </a:moveTo>
                  <a:lnTo>
                    <a:pt x="1287709" y="187"/>
                  </a:lnTo>
                  <a:lnTo>
                    <a:pt x="1208546" y="742"/>
                  </a:lnTo>
                  <a:lnTo>
                    <a:pt x="1130735" y="1654"/>
                  </a:lnTo>
                  <a:lnTo>
                    <a:pt x="1054404" y="2913"/>
                  </a:lnTo>
                  <a:lnTo>
                    <a:pt x="979681" y="4509"/>
                  </a:lnTo>
                  <a:lnTo>
                    <a:pt x="906694" y="6431"/>
                  </a:lnTo>
                  <a:lnTo>
                    <a:pt x="835572" y="8669"/>
                  </a:lnTo>
                  <a:lnTo>
                    <a:pt x="766443" y="11212"/>
                  </a:lnTo>
                  <a:lnTo>
                    <a:pt x="699435" y="14051"/>
                  </a:lnTo>
                  <a:lnTo>
                    <a:pt x="634677" y="17174"/>
                  </a:lnTo>
                  <a:lnTo>
                    <a:pt x="572296" y="20572"/>
                  </a:lnTo>
                  <a:lnTo>
                    <a:pt x="512423" y="24234"/>
                  </a:lnTo>
                  <a:lnTo>
                    <a:pt x="455183" y="28150"/>
                  </a:lnTo>
                  <a:lnTo>
                    <a:pt x="400707" y="32310"/>
                  </a:lnTo>
                  <a:lnTo>
                    <a:pt x="349122" y="36702"/>
                  </a:lnTo>
                  <a:lnTo>
                    <a:pt x="300556" y="41318"/>
                  </a:lnTo>
                  <a:lnTo>
                    <a:pt x="255138" y="46146"/>
                  </a:lnTo>
                  <a:lnTo>
                    <a:pt x="212996" y="51175"/>
                  </a:lnTo>
                  <a:lnTo>
                    <a:pt x="174259" y="56397"/>
                  </a:lnTo>
                  <a:lnTo>
                    <a:pt x="107512" y="67374"/>
                  </a:lnTo>
                  <a:lnTo>
                    <a:pt x="55922" y="78994"/>
                  </a:lnTo>
                  <a:lnTo>
                    <a:pt x="9204" y="97447"/>
                  </a:lnTo>
                  <a:lnTo>
                    <a:pt x="0" y="110312"/>
                  </a:lnTo>
                  <a:lnTo>
                    <a:pt x="2322" y="116792"/>
                  </a:lnTo>
                  <a:lnTo>
                    <a:pt x="36132" y="135600"/>
                  </a:lnTo>
                  <a:lnTo>
                    <a:pt x="79758" y="147508"/>
                  </a:lnTo>
                  <a:lnTo>
                    <a:pt x="139055" y="158815"/>
                  </a:lnTo>
                  <a:lnTo>
                    <a:pt x="212996" y="169439"/>
                  </a:lnTo>
                  <a:lnTo>
                    <a:pt x="255138" y="174468"/>
                  </a:lnTo>
                  <a:lnTo>
                    <a:pt x="300556" y="179295"/>
                  </a:lnTo>
                  <a:lnTo>
                    <a:pt x="349122" y="183910"/>
                  </a:lnTo>
                  <a:lnTo>
                    <a:pt x="400707" y="188302"/>
                  </a:lnTo>
                  <a:lnTo>
                    <a:pt x="455183" y="192462"/>
                  </a:lnTo>
                  <a:lnTo>
                    <a:pt x="512423" y="196377"/>
                  </a:lnTo>
                  <a:lnTo>
                    <a:pt x="572296" y="200039"/>
                  </a:lnTo>
                  <a:lnTo>
                    <a:pt x="634677" y="203437"/>
                  </a:lnTo>
                  <a:lnTo>
                    <a:pt x="699435" y="206560"/>
                  </a:lnTo>
                  <a:lnTo>
                    <a:pt x="766443" y="209399"/>
                  </a:lnTo>
                  <a:lnTo>
                    <a:pt x="835572" y="211942"/>
                  </a:lnTo>
                  <a:lnTo>
                    <a:pt x="906694" y="214180"/>
                  </a:lnTo>
                  <a:lnTo>
                    <a:pt x="979681" y="216102"/>
                  </a:lnTo>
                  <a:lnTo>
                    <a:pt x="1054404" y="217698"/>
                  </a:lnTo>
                  <a:lnTo>
                    <a:pt x="1130735" y="218957"/>
                  </a:lnTo>
                  <a:lnTo>
                    <a:pt x="1208546" y="219869"/>
                  </a:lnTo>
                  <a:lnTo>
                    <a:pt x="1287709" y="220424"/>
                  </a:lnTo>
                  <a:lnTo>
                    <a:pt x="1368094" y="220611"/>
                  </a:lnTo>
                  <a:lnTo>
                    <a:pt x="1448480" y="220424"/>
                  </a:lnTo>
                  <a:lnTo>
                    <a:pt x="1527642" y="219869"/>
                  </a:lnTo>
                  <a:lnTo>
                    <a:pt x="1605453" y="218957"/>
                  </a:lnTo>
                  <a:lnTo>
                    <a:pt x="1681785" y="217698"/>
                  </a:lnTo>
                  <a:lnTo>
                    <a:pt x="1756508" y="216102"/>
                  </a:lnTo>
                  <a:lnTo>
                    <a:pt x="1829495" y="214180"/>
                  </a:lnTo>
                  <a:lnTo>
                    <a:pt x="1900617" y="211942"/>
                  </a:lnTo>
                  <a:lnTo>
                    <a:pt x="1969746" y="209399"/>
                  </a:lnTo>
                  <a:lnTo>
                    <a:pt x="2036754" y="206560"/>
                  </a:lnTo>
                  <a:lnTo>
                    <a:pt x="2101512" y="203437"/>
                  </a:lnTo>
                  <a:lnTo>
                    <a:pt x="2163892" y="200039"/>
                  </a:lnTo>
                  <a:lnTo>
                    <a:pt x="2223766" y="196377"/>
                  </a:lnTo>
                  <a:lnTo>
                    <a:pt x="2281005" y="192462"/>
                  </a:lnTo>
                  <a:lnTo>
                    <a:pt x="2335482" y="188302"/>
                  </a:lnTo>
                  <a:lnTo>
                    <a:pt x="2387067" y="183910"/>
                  </a:lnTo>
                  <a:lnTo>
                    <a:pt x="2435633" y="179295"/>
                  </a:lnTo>
                  <a:lnTo>
                    <a:pt x="2481051" y="174468"/>
                  </a:lnTo>
                  <a:lnTo>
                    <a:pt x="2523192" y="169439"/>
                  </a:lnTo>
                  <a:lnTo>
                    <a:pt x="2561929" y="164218"/>
                  </a:lnTo>
                  <a:lnTo>
                    <a:pt x="2628677" y="153242"/>
                  </a:lnTo>
                  <a:lnTo>
                    <a:pt x="2680267" y="141624"/>
                  </a:lnTo>
                  <a:lnTo>
                    <a:pt x="2726985" y="123174"/>
                  </a:lnTo>
                  <a:lnTo>
                    <a:pt x="2736189" y="110312"/>
                  </a:lnTo>
                  <a:lnTo>
                    <a:pt x="2733867" y="103830"/>
                  </a:lnTo>
                  <a:lnTo>
                    <a:pt x="2700057" y="85019"/>
                  </a:lnTo>
                  <a:lnTo>
                    <a:pt x="2656431" y="73109"/>
                  </a:lnTo>
                  <a:lnTo>
                    <a:pt x="2597134" y="61800"/>
                  </a:lnTo>
                  <a:lnTo>
                    <a:pt x="2523192" y="51175"/>
                  </a:lnTo>
                  <a:lnTo>
                    <a:pt x="2481051" y="46146"/>
                  </a:lnTo>
                  <a:lnTo>
                    <a:pt x="2435633" y="41318"/>
                  </a:lnTo>
                  <a:lnTo>
                    <a:pt x="2387067" y="36702"/>
                  </a:lnTo>
                  <a:lnTo>
                    <a:pt x="2335482" y="32310"/>
                  </a:lnTo>
                  <a:lnTo>
                    <a:pt x="2281005" y="28150"/>
                  </a:lnTo>
                  <a:lnTo>
                    <a:pt x="2223766" y="24234"/>
                  </a:lnTo>
                  <a:lnTo>
                    <a:pt x="2163892" y="20572"/>
                  </a:lnTo>
                  <a:lnTo>
                    <a:pt x="2101512" y="17174"/>
                  </a:lnTo>
                  <a:lnTo>
                    <a:pt x="2036754" y="14051"/>
                  </a:lnTo>
                  <a:lnTo>
                    <a:pt x="1969746" y="11212"/>
                  </a:lnTo>
                  <a:lnTo>
                    <a:pt x="1900617" y="8669"/>
                  </a:lnTo>
                  <a:lnTo>
                    <a:pt x="1829495" y="6431"/>
                  </a:lnTo>
                  <a:lnTo>
                    <a:pt x="1756508" y="4509"/>
                  </a:lnTo>
                  <a:lnTo>
                    <a:pt x="1681785" y="2913"/>
                  </a:lnTo>
                  <a:lnTo>
                    <a:pt x="1605453" y="1654"/>
                  </a:lnTo>
                  <a:lnTo>
                    <a:pt x="1527642" y="742"/>
                  </a:lnTo>
                  <a:lnTo>
                    <a:pt x="1448480" y="187"/>
                  </a:lnTo>
                  <a:lnTo>
                    <a:pt x="1368094" y="0"/>
                  </a:lnTo>
                  <a:close/>
                </a:path>
              </a:pathLst>
            </a:custGeom>
            <a:solidFill>
              <a:srgbClr val="66A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73794" y="2189530"/>
              <a:ext cx="2736215" cy="1096010"/>
            </a:xfrm>
            <a:custGeom>
              <a:avLst/>
              <a:gdLst/>
              <a:ahLst/>
              <a:cxnLst/>
              <a:rect l="l" t="t" r="r" b="b"/>
              <a:pathLst>
                <a:path w="2736215" h="1096010">
                  <a:moveTo>
                    <a:pt x="2736191" y="110304"/>
                  </a:moveTo>
                  <a:lnTo>
                    <a:pt x="2700059" y="135595"/>
                  </a:lnTo>
                  <a:lnTo>
                    <a:pt x="2656433" y="147504"/>
                  </a:lnTo>
                  <a:lnTo>
                    <a:pt x="2597136" y="158812"/>
                  </a:lnTo>
                  <a:lnTo>
                    <a:pt x="2523194" y="169436"/>
                  </a:lnTo>
                  <a:lnTo>
                    <a:pt x="2481053" y="174465"/>
                  </a:lnTo>
                  <a:lnTo>
                    <a:pt x="2435635" y="179293"/>
                  </a:lnTo>
                  <a:lnTo>
                    <a:pt x="2387070" y="183908"/>
                  </a:lnTo>
                  <a:lnTo>
                    <a:pt x="2335485" y="188300"/>
                  </a:lnTo>
                  <a:lnTo>
                    <a:pt x="2281008" y="192459"/>
                  </a:lnTo>
                  <a:lnTo>
                    <a:pt x="2223769" y="196374"/>
                  </a:lnTo>
                  <a:lnTo>
                    <a:pt x="2163895" y="200036"/>
                  </a:lnTo>
                  <a:lnTo>
                    <a:pt x="2101515" y="203434"/>
                  </a:lnTo>
                  <a:lnTo>
                    <a:pt x="2036757" y="206557"/>
                  </a:lnTo>
                  <a:lnTo>
                    <a:pt x="1969750" y="209395"/>
                  </a:lnTo>
                  <a:lnTo>
                    <a:pt x="1900621" y="211939"/>
                  </a:lnTo>
                  <a:lnTo>
                    <a:pt x="1829499" y="214176"/>
                  </a:lnTo>
                  <a:lnTo>
                    <a:pt x="1756512" y="216098"/>
                  </a:lnTo>
                  <a:lnTo>
                    <a:pt x="1681789" y="217693"/>
                  </a:lnTo>
                  <a:lnTo>
                    <a:pt x="1605458" y="218952"/>
                  </a:lnTo>
                  <a:lnTo>
                    <a:pt x="1527648" y="219865"/>
                  </a:lnTo>
                  <a:lnTo>
                    <a:pt x="1448485" y="220419"/>
                  </a:lnTo>
                  <a:lnTo>
                    <a:pt x="1368100" y="220607"/>
                  </a:lnTo>
                  <a:lnTo>
                    <a:pt x="1287714" y="220419"/>
                  </a:lnTo>
                  <a:lnTo>
                    <a:pt x="1208551" y="219865"/>
                  </a:lnTo>
                  <a:lnTo>
                    <a:pt x="1130739" y="218952"/>
                  </a:lnTo>
                  <a:lnTo>
                    <a:pt x="1054407" y="217693"/>
                  </a:lnTo>
                  <a:lnTo>
                    <a:pt x="979683" y="216098"/>
                  </a:lnTo>
                  <a:lnTo>
                    <a:pt x="906696" y="214176"/>
                  </a:lnTo>
                  <a:lnTo>
                    <a:pt x="835573" y="211939"/>
                  </a:lnTo>
                  <a:lnTo>
                    <a:pt x="766444" y="209395"/>
                  </a:lnTo>
                  <a:lnTo>
                    <a:pt x="699436" y="206557"/>
                  </a:lnTo>
                  <a:lnTo>
                    <a:pt x="634677" y="203434"/>
                  </a:lnTo>
                  <a:lnTo>
                    <a:pt x="572297" y="200036"/>
                  </a:lnTo>
                  <a:lnTo>
                    <a:pt x="512423" y="196374"/>
                  </a:lnTo>
                  <a:lnTo>
                    <a:pt x="455183" y="192459"/>
                  </a:lnTo>
                  <a:lnTo>
                    <a:pt x="400706" y="188300"/>
                  </a:lnTo>
                  <a:lnTo>
                    <a:pt x="349121" y="183908"/>
                  </a:lnTo>
                  <a:lnTo>
                    <a:pt x="300555" y="179293"/>
                  </a:lnTo>
                  <a:lnTo>
                    <a:pt x="255138" y="174465"/>
                  </a:lnTo>
                  <a:lnTo>
                    <a:pt x="212996" y="169436"/>
                  </a:lnTo>
                  <a:lnTo>
                    <a:pt x="174259" y="164215"/>
                  </a:lnTo>
                  <a:lnTo>
                    <a:pt x="107511" y="153239"/>
                  </a:lnTo>
                  <a:lnTo>
                    <a:pt x="55922" y="141620"/>
                  </a:lnTo>
                  <a:lnTo>
                    <a:pt x="9204" y="123167"/>
                  </a:lnTo>
                  <a:lnTo>
                    <a:pt x="0" y="110304"/>
                  </a:lnTo>
                  <a:lnTo>
                    <a:pt x="2322" y="103822"/>
                  </a:lnTo>
                  <a:lnTo>
                    <a:pt x="36132" y="85012"/>
                  </a:lnTo>
                  <a:lnTo>
                    <a:pt x="79758" y="73102"/>
                  </a:lnTo>
                  <a:lnTo>
                    <a:pt x="139055" y="61795"/>
                  </a:lnTo>
                  <a:lnTo>
                    <a:pt x="212996" y="51171"/>
                  </a:lnTo>
                  <a:lnTo>
                    <a:pt x="255138" y="46141"/>
                  </a:lnTo>
                  <a:lnTo>
                    <a:pt x="300555" y="41314"/>
                  </a:lnTo>
                  <a:lnTo>
                    <a:pt x="349121" y="36699"/>
                  </a:lnTo>
                  <a:lnTo>
                    <a:pt x="400706" y="32307"/>
                  </a:lnTo>
                  <a:lnTo>
                    <a:pt x="455183" y="28148"/>
                  </a:lnTo>
                  <a:lnTo>
                    <a:pt x="512423" y="24232"/>
                  </a:lnTo>
                  <a:lnTo>
                    <a:pt x="572297" y="20570"/>
                  </a:lnTo>
                  <a:lnTo>
                    <a:pt x="634677" y="17172"/>
                  </a:lnTo>
                  <a:lnTo>
                    <a:pt x="699436" y="14049"/>
                  </a:lnTo>
                  <a:lnTo>
                    <a:pt x="766444" y="11211"/>
                  </a:lnTo>
                  <a:lnTo>
                    <a:pt x="835573" y="8668"/>
                  </a:lnTo>
                  <a:lnTo>
                    <a:pt x="906696" y="6430"/>
                  </a:lnTo>
                  <a:lnTo>
                    <a:pt x="979683" y="4508"/>
                  </a:lnTo>
                  <a:lnTo>
                    <a:pt x="1054407" y="2913"/>
                  </a:lnTo>
                  <a:lnTo>
                    <a:pt x="1130739" y="1654"/>
                  </a:lnTo>
                  <a:lnTo>
                    <a:pt x="1208551" y="742"/>
                  </a:lnTo>
                  <a:lnTo>
                    <a:pt x="1287714" y="187"/>
                  </a:lnTo>
                  <a:lnTo>
                    <a:pt x="1368100" y="0"/>
                  </a:lnTo>
                  <a:lnTo>
                    <a:pt x="1448485" y="187"/>
                  </a:lnTo>
                  <a:lnTo>
                    <a:pt x="1527648" y="742"/>
                  </a:lnTo>
                  <a:lnTo>
                    <a:pt x="1605458" y="1654"/>
                  </a:lnTo>
                  <a:lnTo>
                    <a:pt x="1681789" y="2913"/>
                  </a:lnTo>
                  <a:lnTo>
                    <a:pt x="1756512" y="4508"/>
                  </a:lnTo>
                  <a:lnTo>
                    <a:pt x="1829499" y="6430"/>
                  </a:lnTo>
                  <a:lnTo>
                    <a:pt x="1900621" y="8668"/>
                  </a:lnTo>
                  <a:lnTo>
                    <a:pt x="1969750" y="11211"/>
                  </a:lnTo>
                  <a:lnTo>
                    <a:pt x="2036757" y="14049"/>
                  </a:lnTo>
                  <a:lnTo>
                    <a:pt x="2101515" y="17172"/>
                  </a:lnTo>
                  <a:lnTo>
                    <a:pt x="2163895" y="20570"/>
                  </a:lnTo>
                  <a:lnTo>
                    <a:pt x="2223769" y="24232"/>
                  </a:lnTo>
                  <a:lnTo>
                    <a:pt x="2281008" y="28148"/>
                  </a:lnTo>
                  <a:lnTo>
                    <a:pt x="2335485" y="32307"/>
                  </a:lnTo>
                  <a:lnTo>
                    <a:pt x="2387070" y="36699"/>
                  </a:lnTo>
                  <a:lnTo>
                    <a:pt x="2435635" y="41314"/>
                  </a:lnTo>
                  <a:lnTo>
                    <a:pt x="2481053" y="46141"/>
                  </a:lnTo>
                  <a:lnTo>
                    <a:pt x="2523194" y="51171"/>
                  </a:lnTo>
                  <a:lnTo>
                    <a:pt x="2561932" y="56392"/>
                  </a:lnTo>
                  <a:lnTo>
                    <a:pt x="2628679" y="67368"/>
                  </a:lnTo>
                  <a:lnTo>
                    <a:pt x="2680269" y="78987"/>
                  </a:lnTo>
                  <a:lnTo>
                    <a:pt x="2726987" y="97440"/>
                  </a:lnTo>
                  <a:lnTo>
                    <a:pt x="2736191" y="110304"/>
                  </a:lnTo>
                  <a:lnTo>
                    <a:pt x="2736191" y="985108"/>
                  </a:lnTo>
                  <a:lnTo>
                    <a:pt x="2700059" y="1010401"/>
                  </a:lnTo>
                  <a:lnTo>
                    <a:pt x="2656433" y="1022310"/>
                  </a:lnTo>
                  <a:lnTo>
                    <a:pt x="2597136" y="1033618"/>
                  </a:lnTo>
                  <a:lnTo>
                    <a:pt x="2523194" y="1044241"/>
                  </a:lnTo>
                  <a:lnTo>
                    <a:pt x="2481053" y="1049271"/>
                  </a:lnTo>
                  <a:lnTo>
                    <a:pt x="2435635" y="1054098"/>
                  </a:lnTo>
                  <a:lnTo>
                    <a:pt x="2387070" y="1058713"/>
                  </a:lnTo>
                  <a:lnTo>
                    <a:pt x="2335485" y="1063105"/>
                  </a:lnTo>
                  <a:lnTo>
                    <a:pt x="2281008" y="1067264"/>
                  </a:lnTo>
                  <a:lnTo>
                    <a:pt x="2223769" y="1071179"/>
                  </a:lnTo>
                  <a:lnTo>
                    <a:pt x="2163895" y="1074841"/>
                  </a:lnTo>
                  <a:lnTo>
                    <a:pt x="2101515" y="1078238"/>
                  </a:lnTo>
                  <a:lnTo>
                    <a:pt x="2036757" y="1081361"/>
                  </a:lnTo>
                  <a:lnTo>
                    <a:pt x="1969750" y="1084200"/>
                  </a:lnTo>
                  <a:lnTo>
                    <a:pt x="1900621" y="1086743"/>
                  </a:lnTo>
                  <a:lnTo>
                    <a:pt x="1829499" y="1088980"/>
                  </a:lnTo>
                  <a:lnTo>
                    <a:pt x="1756512" y="1090902"/>
                  </a:lnTo>
                  <a:lnTo>
                    <a:pt x="1681789" y="1092497"/>
                  </a:lnTo>
                  <a:lnTo>
                    <a:pt x="1605458" y="1093756"/>
                  </a:lnTo>
                  <a:lnTo>
                    <a:pt x="1527648" y="1094668"/>
                  </a:lnTo>
                  <a:lnTo>
                    <a:pt x="1448485" y="1095223"/>
                  </a:lnTo>
                  <a:lnTo>
                    <a:pt x="1368100" y="1095410"/>
                  </a:lnTo>
                  <a:lnTo>
                    <a:pt x="1287714" y="1095223"/>
                  </a:lnTo>
                  <a:lnTo>
                    <a:pt x="1208551" y="1094668"/>
                  </a:lnTo>
                  <a:lnTo>
                    <a:pt x="1130739" y="1093756"/>
                  </a:lnTo>
                  <a:lnTo>
                    <a:pt x="1054407" y="1092497"/>
                  </a:lnTo>
                  <a:lnTo>
                    <a:pt x="979683" y="1090902"/>
                  </a:lnTo>
                  <a:lnTo>
                    <a:pt x="906696" y="1088980"/>
                  </a:lnTo>
                  <a:lnTo>
                    <a:pt x="835573" y="1086743"/>
                  </a:lnTo>
                  <a:lnTo>
                    <a:pt x="766444" y="1084200"/>
                  </a:lnTo>
                  <a:lnTo>
                    <a:pt x="699436" y="1081361"/>
                  </a:lnTo>
                  <a:lnTo>
                    <a:pt x="634677" y="1078238"/>
                  </a:lnTo>
                  <a:lnTo>
                    <a:pt x="572297" y="1074841"/>
                  </a:lnTo>
                  <a:lnTo>
                    <a:pt x="512423" y="1071179"/>
                  </a:lnTo>
                  <a:lnTo>
                    <a:pt x="455183" y="1067264"/>
                  </a:lnTo>
                  <a:lnTo>
                    <a:pt x="400706" y="1063105"/>
                  </a:lnTo>
                  <a:lnTo>
                    <a:pt x="349121" y="1058713"/>
                  </a:lnTo>
                  <a:lnTo>
                    <a:pt x="300555" y="1054098"/>
                  </a:lnTo>
                  <a:lnTo>
                    <a:pt x="255138" y="1049271"/>
                  </a:lnTo>
                  <a:lnTo>
                    <a:pt x="212996" y="1044241"/>
                  </a:lnTo>
                  <a:lnTo>
                    <a:pt x="174259" y="1039020"/>
                  </a:lnTo>
                  <a:lnTo>
                    <a:pt x="107511" y="1028044"/>
                  </a:lnTo>
                  <a:lnTo>
                    <a:pt x="55922" y="1016425"/>
                  </a:lnTo>
                  <a:lnTo>
                    <a:pt x="9204" y="997972"/>
                  </a:lnTo>
                  <a:lnTo>
                    <a:pt x="0" y="985108"/>
                  </a:lnTo>
                  <a:lnTo>
                    <a:pt x="0" y="11030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92539" y="2492755"/>
            <a:ext cx="22987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31800">
              <a:lnSpc>
                <a:spcPts val="2090"/>
              </a:lnSpc>
              <a:spcBef>
                <a:spcPts val="22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Standar Dikti  (Melampaui SN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Dikti)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48693" y="3394964"/>
            <a:ext cx="11436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latin typeface="Arial"/>
                <a:cs typeface="Arial"/>
              </a:rPr>
              <a:t>Ditetapkan 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end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-5" dirty="0">
                <a:latin typeface="Arial"/>
                <a:cs typeface="Arial"/>
              </a:rPr>
              <a:t>bu</a:t>
            </a:r>
            <a:r>
              <a:rPr sz="1800" dirty="0">
                <a:latin typeface="Arial"/>
                <a:cs typeface="Arial"/>
              </a:rPr>
              <a:t>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550243" y="2239771"/>
            <a:ext cx="11182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latin typeface="Arial"/>
                <a:cs typeface="Arial"/>
              </a:rPr>
              <a:t>Di</a:t>
            </a:r>
            <a:r>
              <a:rPr sz="1800" spc="-5" dirty="0">
                <a:latin typeface="Arial"/>
                <a:cs typeface="Arial"/>
              </a:rPr>
              <a:t>tetap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 </a:t>
            </a:r>
            <a:r>
              <a:rPr sz="1800" spc="-5" dirty="0">
                <a:latin typeface="Arial"/>
                <a:cs typeface="Arial"/>
              </a:rPr>
              <a:t>Perguruan  </a:t>
            </a:r>
            <a:r>
              <a:rPr sz="1800" spc="-15" dirty="0">
                <a:latin typeface="Arial"/>
                <a:cs typeface="Arial"/>
              </a:rPr>
              <a:t>Tinggi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90707" y="4612575"/>
            <a:ext cx="5219700" cy="15284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590" marR="95631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SN Dikti dapat ‘</a:t>
            </a:r>
            <a:r>
              <a:rPr sz="1800" b="1" spc="-5" dirty="0">
                <a:latin typeface="Arial"/>
                <a:cs typeface="Arial"/>
              </a:rPr>
              <a:t>dilampaui</a:t>
            </a:r>
            <a:r>
              <a:rPr sz="1800" spc="-5" dirty="0">
                <a:latin typeface="Arial"/>
                <a:cs typeface="Arial"/>
              </a:rPr>
              <a:t>’ sesuai dengan  </a:t>
            </a:r>
            <a:r>
              <a:rPr sz="1800" spc="-10" dirty="0">
                <a:solidFill>
                  <a:srgbClr val="0070C0"/>
                </a:solidFill>
                <a:latin typeface="Arial"/>
                <a:cs typeface="Arial"/>
              </a:rPr>
              <a:t>Visi </a:t>
            </a:r>
            <a:r>
              <a:rPr sz="1800" spc="-5" dirty="0">
                <a:solidFill>
                  <a:srgbClr val="0070C0"/>
                </a:solidFill>
                <a:latin typeface="Arial"/>
                <a:cs typeface="Arial"/>
              </a:rPr>
              <a:t>Perguruan</a:t>
            </a:r>
            <a:r>
              <a:rPr sz="1800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70C0"/>
                </a:solidFill>
                <a:latin typeface="Arial"/>
                <a:cs typeface="Arial"/>
              </a:rPr>
              <a:t>Tinggi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1045"/>
              </a:spcBef>
            </a:pPr>
            <a:r>
              <a:rPr sz="1800" spc="-5" dirty="0">
                <a:latin typeface="Arial"/>
                <a:cs typeface="Arial"/>
              </a:rPr>
              <a:t>Pengertian </a:t>
            </a:r>
            <a:r>
              <a:rPr sz="1800" b="1" spc="-5" dirty="0">
                <a:latin typeface="Arial"/>
                <a:cs typeface="Arial"/>
              </a:rPr>
              <a:t>‘melampaui’ </a:t>
            </a:r>
            <a:r>
              <a:rPr sz="1800" spc="-5" dirty="0">
                <a:latin typeface="Arial"/>
                <a:cs typeface="Arial"/>
              </a:rPr>
              <a:t>atau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‘dilampaui’:</a:t>
            </a:r>
            <a:endParaRPr sz="1800" dirty="0">
              <a:latin typeface="Arial"/>
              <a:cs typeface="Arial"/>
            </a:endParaRPr>
          </a:p>
          <a:p>
            <a:pPr marL="266700" indent="-254000">
              <a:lnSpc>
                <a:spcPts val="2135"/>
              </a:lnSpc>
              <a:buAutoNum type="alphaLcPeriod"/>
              <a:tabLst>
                <a:tab pos="266700" algn="l"/>
              </a:tabLst>
            </a:pPr>
            <a:r>
              <a:rPr sz="1800" spc="-5" dirty="0">
                <a:latin typeface="Arial"/>
                <a:cs typeface="Arial"/>
              </a:rPr>
              <a:t>melebihi atau dilebihi secara kuantitatif,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dan/atau</a:t>
            </a:r>
            <a:endParaRPr sz="1800" dirty="0">
              <a:latin typeface="Arial"/>
              <a:cs typeface="Arial"/>
            </a:endParaRPr>
          </a:p>
          <a:p>
            <a:pPr marL="247650" indent="-234950">
              <a:lnSpc>
                <a:spcPct val="100000"/>
              </a:lnSpc>
              <a:spcBef>
                <a:spcPts val="50"/>
              </a:spcBef>
              <a:buAutoNum type="alphaLcPeriod"/>
              <a:tabLst>
                <a:tab pos="247650" algn="l"/>
              </a:tabLst>
            </a:pPr>
            <a:r>
              <a:rPr sz="1800" spc="-5" dirty="0">
                <a:latin typeface="Arial"/>
                <a:cs typeface="Arial"/>
              </a:rPr>
              <a:t>melebihi atau dilebihi secara kualitatif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11879" y="4203191"/>
            <a:ext cx="826008" cy="453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7040" y="2252472"/>
            <a:ext cx="563879" cy="829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400467" y="2145284"/>
            <a:ext cx="2853055" cy="1939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450" marR="5080" indent="-28575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Penjabaran operasional </a:t>
            </a:r>
            <a:r>
              <a:rPr sz="1800" b="1" spc="-240" dirty="0">
                <a:solidFill>
                  <a:srgbClr val="0070C0"/>
                </a:solidFill>
                <a:latin typeface="Arial"/>
                <a:cs typeface="Arial"/>
              </a:rPr>
              <a:t>SN  </a:t>
            </a:r>
            <a:r>
              <a:rPr sz="1800" b="1" spc="-85" dirty="0">
                <a:solidFill>
                  <a:srgbClr val="0070C0"/>
                </a:solidFill>
                <a:latin typeface="Arial"/>
                <a:cs typeface="Arial"/>
              </a:rPr>
              <a:t>Dikti </a:t>
            </a:r>
            <a:r>
              <a:rPr sz="1800" b="1" spc="-170" dirty="0">
                <a:solidFill>
                  <a:srgbClr val="0070C0"/>
                </a:solidFill>
                <a:latin typeface="Arial"/>
                <a:cs typeface="Arial"/>
              </a:rPr>
              <a:t>sesuai </a:t>
            </a:r>
            <a:r>
              <a:rPr sz="1800" b="1" spc="-100" dirty="0">
                <a:solidFill>
                  <a:srgbClr val="0070C0"/>
                </a:solidFill>
                <a:latin typeface="Arial"/>
                <a:cs typeface="Arial"/>
              </a:rPr>
              <a:t>tingkat mutu  </a:t>
            </a:r>
            <a:r>
              <a:rPr sz="1800" b="1" spc="-175" dirty="0">
                <a:solidFill>
                  <a:srgbClr val="0070C0"/>
                </a:solidFill>
                <a:latin typeface="Arial"/>
                <a:cs typeface="Arial"/>
              </a:rPr>
              <a:t>yang </a:t>
            </a:r>
            <a:r>
              <a:rPr sz="1800" b="1" spc="-100" dirty="0">
                <a:solidFill>
                  <a:srgbClr val="0070C0"/>
                </a:solidFill>
                <a:latin typeface="Arial"/>
                <a:cs typeface="Arial"/>
              </a:rPr>
              <a:t>ditetapkan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0070C0"/>
                </a:solidFill>
                <a:latin typeface="Arial"/>
                <a:cs typeface="Arial"/>
              </a:rPr>
              <a:t>PT.</a:t>
            </a:r>
            <a:endParaRPr sz="1800" dirty="0">
              <a:latin typeface="Arial"/>
              <a:cs typeface="Arial"/>
            </a:endParaRPr>
          </a:p>
          <a:p>
            <a:pPr marL="298450" marR="140335" indent="-285750">
              <a:lnSpc>
                <a:spcPct val="989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b="1" spc="-135" dirty="0">
                <a:solidFill>
                  <a:srgbClr val="0070C0"/>
                </a:solidFill>
                <a:latin typeface="Arial"/>
                <a:cs typeface="Arial"/>
              </a:rPr>
              <a:t>Pelampauan </a:t>
            </a:r>
            <a:r>
              <a:rPr sz="1800" b="1" spc="-105" dirty="0">
                <a:solidFill>
                  <a:srgbClr val="0070C0"/>
                </a:solidFill>
                <a:latin typeface="Arial"/>
                <a:cs typeface="Arial"/>
              </a:rPr>
              <a:t>terhadap </a:t>
            </a:r>
            <a:r>
              <a:rPr sz="1800" b="1" spc="-240" dirty="0">
                <a:solidFill>
                  <a:srgbClr val="0070C0"/>
                </a:solidFill>
                <a:latin typeface="Arial"/>
                <a:cs typeface="Arial"/>
              </a:rPr>
              <a:t>SN  </a:t>
            </a:r>
            <a:r>
              <a:rPr sz="1800" b="1" spc="-85" dirty="0">
                <a:solidFill>
                  <a:srgbClr val="0070C0"/>
                </a:solidFill>
                <a:latin typeface="Arial"/>
                <a:cs typeface="Arial"/>
              </a:rPr>
              <a:t>Dikti </a:t>
            </a:r>
            <a:r>
              <a:rPr sz="1800" b="1" spc="-120" dirty="0">
                <a:solidFill>
                  <a:srgbClr val="0070C0"/>
                </a:solidFill>
                <a:latin typeface="Arial"/>
                <a:cs typeface="Arial"/>
              </a:rPr>
              <a:t>dalam </a:t>
            </a:r>
            <a:r>
              <a:rPr sz="1800" b="1" spc="-105" dirty="0">
                <a:solidFill>
                  <a:srgbClr val="0070C0"/>
                </a:solidFill>
                <a:latin typeface="Arial"/>
                <a:cs typeface="Arial"/>
              </a:rPr>
              <a:t>hal </a:t>
            </a:r>
            <a:r>
              <a:rPr sz="1800" b="1" spc="-100" dirty="0">
                <a:solidFill>
                  <a:srgbClr val="0070C0"/>
                </a:solidFill>
                <a:latin typeface="Arial"/>
                <a:cs typeface="Arial"/>
              </a:rPr>
              <a:t>tingkat  mutu </a:t>
            </a: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dan </a:t>
            </a:r>
            <a:r>
              <a:rPr sz="1800" b="1" spc="-145" dirty="0">
                <a:solidFill>
                  <a:srgbClr val="0070C0"/>
                </a:solidFill>
                <a:latin typeface="Arial"/>
                <a:cs typeface="Arial"/>
              </a:rPr>
              <a:t>keluasan  </a:t>
            </a:r>
            <a:r>
              <a:rPr sz="1800" b="1" spc="-170" dirty="0">
                <a:solidFill>
                  <a:srgbClr val="0070C0"/>
                </a:solidFill>
                <a:latin typeface="Arial"/>
                <a:cs typeface="Arial"/>
              </a:rPr>
              <a:t>substansi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34400" y="4250997"/>
            <a:ext cx="1653235" cy="1649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53F533F4-FDAD-D526-2157-ABA9EDCE9CBB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5CB40A2E-1EC0-A67B-7D05-C172C5251AB5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2C778BC2-9492-DAF5-7B87-B39D3CACDBCC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Freeform 5">
            <a:extLst>
              <a:ext uri="{FF2B5EF4-FFF2-40B4-BE49-F238E27FC236}">
                <a16:creationId xmlns:a16="http://schemas.microsoft.com/office/drawing/2014/main" id="{03FD6E96-E8FD-549B-4014-7597D1959587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9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2257" y="908659"/>
            <a:ext cx="621665" cy="621665"/>
          </a:xfrm>
          <a:custGeom>
            <a:avLst/>
            <a:gdLst/>
            <a:ahLst/>
            <a:cxnLst/>
            <a:rect l="l" t="t" r="r" b="b"/>
            <a:pathLst>
              <a:path w="621664" h="621665">
                <a:moveTo>
                  <a:pt x="310527" y="0"/>
                </a:moveTo>
                <a:lnTo>
                  <a:pt x="264639" y="3366"/>
                </a:lnTo>
                <a:lnTo>
                  <a:pt x="220842" y="13147"/>
                </a:lnTo>
                <a:lnTo>
                  <a:pt x="179616" y="28861"/>
                </a:lnTo>
                <a:lnTo>
                  <a:pt x="141441" y="50027"/>
                </a:lnTo>
                <a:lnTo>
                  <a:pt x="106798" y="76166"/>
                </a:lnTo>
                <a:lnTo>
                  <a:pt x="76166" y="106798"/>
                </a:lnTo>
                <a:lnTo>
                  <a:pt x="50027" y="141441"/>
                </a:lnTo>
                <a:lnTo>
                  <a:pt x="28861" y="179616"/>
                </a:lnTo>
                <a:lnTo>
                  <a:pt x="13147" y="220842"/>
                </a:lnTo>
                <a:lnTo>
                  <a:pt x="3366" y="264639"/>
                </a:lnTo>
                <a:lnTo>
                  <a:pt x="0" y="310527"/>
                </a:lnTo>
                <a:lnTo>
                  <a:pt x="3366" y="356415"/>
                </a:lnTo>
                <a:lnTo>
                  <a:pt x="13147" y="400212"/>
                </a:lnTo>
                <a:lnTo>
                  <a:pt x="28861" y="441438"/>
                </a:lnTo>
                <a:lnTo>
                  <a:pt x="50027" y="479613"/>
                </a:lnTo>
                <a:lnTo>
                  <a:pt x="76166" y="514257"/>
                </a:lnTo>
                <a:lnTo>
                  <a:pt x="106798" y="544888"/>
                </a:lnTo>
                <a:lnTo>
                  <a:pt x="141441" y="571027"/>
                </a:lnTo>
                <a:lnTo>
                  <a:pt x="179616" y="592194"/>
                </a:lnTo>
                <a:lnTo>
                  <a:pt x="220842" y="607908"/>
                </a:lnTo>
                <a:lnTo>
                  <a:pt x="264639" y="617688"/>
                </a:lnTo>
                <a:lnTo>
                  <a:pt x="310527" y="621055"/>
                </a:lnTo>
                <a:lnTo>
                  <a:pt x="356415" y="617688"/>
                </a:lnTo>
                <a:lnTo>
                  <a:pt x="400212" y="607908"/>
                </a:lnTo>
                <a:lnTo>
                  <a:pt x="441438" y="592194"/>
                </a:lnTo>
                <a:lnTo>
                  <a:pt x="479613" y="571027"/>
                </a:lnTo>
                <a:lnTo>
                  <a:pt x="514257" y="544888"/>
                </a:lnTo>
                <a:lnTo>
                  <a:pt x="544888" y="514257"/>
                </a:lnTo>
                <a:lnTo>
                  <a:pt x="571027" y="479613"/>
                </a:lnTo>
                <a:lnTo>
                  <a:pt x="592194" y="441438"/>
                </a:lnTo>
                <a:lnTo>
                  <a:pt x="607908" y="400212"/>
                </a:lnTo>
                <a:lnTo>
                  <a:pt x="617688" y="356415"/>
                </a:lnTo>
                <a:lnTo>
                  <a:pt x="621055" y="310527"/>
                </a:lnTo>
                <a:lnTo>
                  <a:pt x="617688" y="264639"/>
                </a:lnTo>
                <a:lnTo>
                  <a:pt x="607908" y="220842"/>
                </a:lnTo>
                <a:lnTo>
                  <a:pt x="592194" y="179616"/>
                </a:lnTo>
                <a:lnTo>
                  <a:pt x="571027" y="141441"/>
                </a:lnTo>
                <a:lnTo>
                  <a:pt x="544888" y="106798"/>
                </a:lnTo>
                <a:lnTo>
                  <a:pt x="514257" y="76166"/>
                </a:lnTo>
                <a:lnTo>
                  <a:pt x="479613" y="50027"/>
                </a:lnTo>
                <a:lnTo>
                  <a:pt x="441438" y="28861"/>
                </a:lnTo>
                <a:lnTo>
                  <a:pt x="400212" y="13147"/>
                </a:lnTo>
                <a:lnTo>
                  <a:pt x="356415" y="3366"/>
                </a:lnTo>
                <a:lnTo>
                  <a:pt x="310527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1973" y="964692"/>
            <a:ext cx="2012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Penetapan </a:t>
            </a:r>
            <a:r>
              <a:rPr spc="-204" dirty="0"/>
              <a:t>Standar Pendidikan</a:t>
            </a:r>
            <a:r>
              <a:rPr spc="-50" dirty="0"/>
              <a:t> </a:t>
            </a:r>
            <a:r>
              <a:rPr spc="-250" dirty="0"/>
              <a:t>Tinggi</a:t>
            </a:r>
          </a:p>
        </p:txBody>
      </p:sp>
      <p:sp>
        <p:nvSpPr>
          <p:cNvPr id="5" name="object 5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1973" y="1987472"/>
            <a:ext cx="8570493" cy="3088666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400" b="1" i="1" spc="-155" dirty="0" err="1">
                <a:solidFill>
                  <a:srgbClr val="FF0000"/>
                </a:solidFill>
                <a:latin typeface="Trebuchet MS"/>
                <a:cs typeface="Trebuchet MS"/>
              </a:rPr>
              <a:t>Pimpinan</a:t>
            </a:r>
            <a:r>
              <a:rPr lang="en-US" sz="24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i="1" spc="-155" dirty="0" err="1">
                <a:solidFill>
                  <a:srgbClr val="FF0000"/>
                </a:solidFill>
                <a:latin typeface="Trebuchet MS"/>
                <a:cs typeface="Trebuchet MS"/>
              </a:rPr>
              <a:t>Perguruan</a:t>
            </a:r>
            <a:r>
              <a:rPr lang="en-US" sz="24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i="1" spc="-155" dirty="0" err="1">
                <a:solidFill>
                  <a:srgbClr val="FF0000"/>
                </a:solidFill>
                <a:latin typeface="Trebuchet MS"/>
                <a:cs typeface="Trebuchet MS"/>
              </a:rPr>
              <a:t>Tinggi</a:t>
            </a:r>
            <a:r>
              <a:rPr lang="en-US" sz="24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2400" b="1" i="1" spc="-155" dirty="0" err="1">
                <a:solidFill>
                  <a:srgbClr val="FF0000"/>
                </a:solidFill>
                <a:latin typeface="Trebuchet MS"/>
                <a:cs typeface="Trebuchet MS"/>
              </a:rPr>
              <a:t>menetapkan</a:t>
            </a:r>
            <a:r>
              <a:rPr lang="en-US" sz="24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 SPMI </a:t>
            </a:r>
            <a:r>
              <a:rPr lang="en-US" sz="2400" b="1" i="1" spc="-155" dirty="0" err="1">
                <a:solidFill>
                  <a:srgbClr val="FF0000"/>
                </a:solidFill>
                <a:latin typeface="Trebuchet MS"/>
                <a:cs typeface="Trebuchet MS"/>
              </a:rPr>
              <a:t>setelah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800"/>
              </a:lnSpc>
              <a:spcBef>
                <a:spcPts val="890"/>
              </a:spcBef>
              <a:buFont typeface="Arial" pitchFamily="34" charset="0"/>
              <a:buChar char="•"/>
            </a:pP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mendapat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pertimbangan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senat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perguruan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tinggi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bagi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perguruan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tinggi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negeri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;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atau</a:t>
            </a:r>
            <a:endParaRPr lang="en-US" sz="2400" spc="-10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00800"/>
              </a:lnSpc>
              <a:spcBef>
                <a:spcPts val="890"/>
              </a:spcBef>
              <a:buFont typeface="Arial" pitchFamily="34" charset="0"/>
              <a:buChar char="•"/>
            </a:pP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mendapat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pertimbangan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senat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perguruan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tinggi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dan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disetujui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oleh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badan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penyelenggara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bagi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perguruan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tinggi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4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swasta</a:t>
            </a:r>
            <a:r>
              <a:rPr lang="en-US" sz="2400" spc="-10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</a:p>
          <a:p>
            <a:pPr marL="355600" marR="5080" indent="-342900">
              <a:lnSpc>
                <a:spcPct val="100800"/>
              </a:lnSpc>
              <a:spcBef>
                <a:spcPts val="890"/>
              </a:spcBef>
              <a:buFont typeface="Arial" pitchFamily="34" charset="0"/>
              <a:buChar char="•"/>
            </a:pPr>
            <a:endParaRPr lang="en-US" sz="2400" spc="-10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800"/>
              </a:lnSpc>
              <a:spcBef>
                <a:spcPts val="890"/>
              </a:spcBef>
            </a:pPr>
            <a:r>
              <a:rPr lang="en-US" i="1" spc="-100" dirty="0" err="1">
                <a:solidFill>
                  <a:srgbClr val="001F5F"/>
                </a:solidFill>
                <a:latin typeface="Trebuchet MS"/>
                <a:cs typeface="Trebuchet MS"/>
              </a:rPr>
              <a:t>Permendikbudristek</a:t>
            </a:r>
            <a:r>
              <a:rPr lang="en-US" i="1" spc="-100" dirty="0">
                <a:solidFill>
                  <a:srgbClr val="001F5F"/>
                </a:solidFill>
                <a:latin typeface="Trebuchet MS"/>
                <a:cs typeface="Trebuchet MS"/>
              </a:rPr>
              <a:t> No. 53 </a:t>
            </a:r>
            <a:r>
              <a:rPr lang="en-US" i="1" spc="-100" dirty="0" err="1">
                <a:solidFill>
                  <a:srgbClr val="001F5F"/>
                </a:solidFill>
                <a:latin typeface="Trebuchet MS"/>
                <a:cs typeface="Trebuchet MS"/>
              </a:rPr>
              <a:t>tahun</a:t>
            </a:r>
            <a:r>
              <a:rPr lang="en-US" i="1" spc="-100" dirty="0">
                <a:solidFill>
                  <a:srgbClr val="001F5F"/>
                </a:solidFill>
                <a:latin typeface="Trebuchet MS"/>
                <a:cs typeface="Trebuchet MS"/>
              </a:rPr>
              <a:t> 2023 </a:t>
            </a:r>
            <a:r>
              <a:rPr lang="en-US" i="1" spc="-100" dirty="0" err="1">
                <a:solidFill>
                  <a:srgbClr val="001F5F"/>
                </a:solidFill>
                <a:latin typeface="Trebuchet MS"/>
                <a:cs typeface="Trebuchet MS"/>
              </a:rPr>
              <a:t>Pasal</a:t>
            </a:r>
            <a:r>
              <a:rPr lang="en-US" i="1" spc="-100" dirty="0">
                <a:solidFill>
                  <a:srgbClr val="001F5F"/>
                </a:solidFill>
                <a:latin typeface="Trebuchet MS"/>
                <a:cs typeface="Trebuchet MS"/>
              </a:rPr>
              <a:t> 69  </a:t>
            </a:r>
            <a:r>
              <a:rPr lang="en-US" i="1" spc="-100" dirty="0" err="1">
                <a:solidFill>
                  <a:srgbClr val="001F5F"/>
                </a:solidFill>
                <a:latin typeface="Trebuchet MS"/>
                <a:cs typeface="Trebuchet MS"/>
              </a:rPr>
              <a:t>ayat</a:t>
            </a:r>
            <a:r>
              <a:rPr lang="en-US" i="1" spc="-100" dirty="0">
                <a:solidFill>
                  <a:srgbClr val="001F5F"/>
                </a:solidFill>
                <a:latin typeface="Trebuchet MS"/>
                <a:cs typeface="Trebuchet MS"/>
              </a:rPr>
              <a:t> (2)</a:t>
            </a:r>
            <a:endParaRPr i="1" dirty="0">
              <a:latin typeface="Trebuchet MS"/>
              <a:cs typeface="Trebuchet M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764794-A2A0-23FC-088B-3DB0576B3286}"/>
              </a:ext>
            </a:extLst>
          </p:cNvPr>
          <p:cNvGrpSpPr/>
          <p:nvPr/>
        </p:nvGrpSpPr>
        <p:grpSpPr>
          <a:xfrm>
            <a:off x="836399" y="990600"/>
            <a:ext cx="1192548" cy="1144930"/>
            <a:chOff x="888918" y="957427"/>
            <a:chExt cx="1192548" cy="1144930"/>
          </a:xfrm>
        </p:grpSpPr>
        <p:sp>
          <p:nvSpPr>
            <p:cNvPr id="7" name="object 7"/>
            <p:cNvSpPr/>
            <p:nvPr/>
          </p:nvSpPr>
          <p:spPr>
            <a:xfrm>
              <a:off x="1308900" y="957427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7" y="6174"/>
                  </a:lnTo>
                  <a:lnTo>
                    <a:pt x="85614" y="23600"/>
                  </a:lnTo>
                  <a:lnTo>
                    <a:pt x="50630" y="50630"/>
                  </a:lnTo>
                  <a:lnTo>
                    <a:pt x="23600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600" y="260104"/>
                  </a:lnTo>
                  <a:lnTo>
                    <a:pt x="50630" y="295089"/>
                  </a:lnTo>
                  <a:lnTo>
                    <a:pt x="85614" y="322118"/>
                  </a:lnTo>
                  <a:lnTo>
                    <a:pt x="126907" y="339544"/>
                  </a:lnTo>
                  <a:lnTo>
                    <a:pt x="172859" y="345719"/>
                  </a:lnTo>
                  <a:lnTo>
                    <a:pt x="218812" y="339544"/>
                  </a:lnTo>
                  <a:lnTo>
                    <a:pt x="260104" y="322118"/>
                  </a:lnTo>
                  <a:lnTo>
                    <a:pt x="295089" y="295089"/>
                  </a:lnTo>
                  <a:lnTo>
                    <a:pt x="322118" y="260104"/>
                  </a:lnTo>
                  <a:lnTo>
                    <a:pt x="339544" y="218812"/>
                  </a:lnTo>
                  <a:lnTo>
                    <a:pt x="345719" y="172859"/>
                  </a:lnTo>
                  <a:lnTo>
                    <a:pt x="339544" y="126907"/>
                  </a:lnTo>
                  <a:lnTo>
                    <a:pt x="322118" y="85614"/>
                  </a:lnTo>
                  <a:lnTo>
                    <a:pt x="295089" y="50630"/>
                  </a:lnTo>
                  <a:lnTo>
                    <a:pt x="260104" y="23600"/>
                  </a:lnTo>
                  <a:lnTo>
                    <a:pt x="218812" y="6174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421752" y="99517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1631886" y="1225994"/>
              <a:ext cx="449580" cy="389255"/>
              <a:chOff x="1631886" y="1225994"/>
              <a:chExt cx="449580" cy="38925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1631886" y="1225994"/>
                <a:ext cx="94932" cy="10252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728876" y="1262570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7" y="6173"/>
                    </a:lnTo>
                    <a:lnTo>
                      <a:pt x="85614" y="23597"/>
                    </a:lnTo>
                    <a:lnTo>
                      <a:pt x="50630" y="50623"/>
                    </a:lnTo>
                    <a:lnTo>
                      <a:pt x="23600" y="85605"/>
                    </a:lnTo>
                    <a:lnTo>
                      <a:pt x="6174" y="126895"/>
                    </a:lnTo>
                    <a:lnTo>
                      <a:pt x="0" y="172846"/>
                    </a:lnTo>
                    <a:lnTo>
                      <a:pt x="6174" y="218799"/>
                    </a:lnTo>
                    <a:lnTo>
                      <a:pt x="23600" y="260091"/>
                    </a:lnTo>
                    <a:lnTo>
                      <a:pt x="50630" y="295076"/>
                    </a:lnTo>
                    <a:lnTo>
                      <a:pt x="85614" y="322105"/>
                    </a:lnTo>
                    <a:lnTo>
                      <a:pt x="126907" y="339531"/>
                    </a:lnTo>
                    <a:lnTo>
                      <a:pt x="172859" y="345706"/>
                    </a:lnTo>
                    <a:lnTo>
                      <a:pt x="218812" y="339531"/>
                    </a:lnTo>
                    <a:lnTo>
                      <a:pt x="260104" y="322105"/>
                    </a:lnTo>
                    <a:lnTo>
                      <a:pt x="295089" y="295076"/>
                    </a:lnTo>
                    <a:lnTo>
                      <a:pt x="322118" y="260091"/>
                    </a:lnTo>
                    <a:lnTo>
                      <a:pt x="339544" y="218799"/>
                    </a:lnTo>
                    <a:lnTo>
                      <a:pt x="345719" y="172846"/>
                    </a:lnTo>
                    <a:lnTo>
                      <a:pt x="339544" y="126895"/>
                    </a:lnTo>
                    <a:lnTo>
                      <a:pt x="322118" y="85605"/>
                    </a:lnTo>
                    <a:lnTo>
                      <a:pt x="295089" y="50623"/>
                    </a:lnTo>
                    <a:lnTo>
                      <a:pt x="260104" y="23597"/>
                    </a:lnTo>
                    <a:lnTo>
                      <a:pt x="218812" y="6173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728876" y="1262570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0" y="172858"/>
                    </a:moveTo>
                    <a:lnTo>
                      <a:pt x="6174" y="126905"/>
                    </a:lnTo>
                    <a:lnTo>
                      <a:pt x="23600" y="85613"/>
                    </a:lnTo>
                    <a:lnTo>
                      <a:pt x="50628" y="50628"/>
                    </a:lnTo>
                    <a:lnTo>
                      <a:pt x="85613" y="23600"/>
                    </a:lnTo>
                    <a:lnTo>
                      <a:pt x="126905" y="6174"/>
                    </a:lnTo>
                    <a:lnTo>
                      <a:pt x="172858" y="0"/>
                    </a:lnTo>
                    <a:lnTo>
                      <a:pt x="218810" y="6174"/>
                    </a:lnTo>
                    <a:lnTo>
                      <a:pt x="260102" y="23600"/>
                    </a:lnTo>
                    <a:lnTo>
                      <a:pt x="295086" y="50628"/>
                    </a:lnTo>
                    <a:lnTo>
                      <a:pt x="322115" y="85613"/>
                    </a:lnTo>
                    <a:lnTo>
                      <a:pt x="339540" y="126905"/>
                    </a:lnTo>
                    <a:lnTo>
                      <a:pt x="345715" y="172858"/>
                    </a:lnTo>
                    <a:lnTo>
                      <a:pt x="339540" y="218810"/>
                    </a:lnTo>
                    <a:lnTo>
                      <a:pt x="322115" y="260102"/>
                    </a:lnTo>
                    <a:lnTo>
                      <a:pt x="295086" y="295086"/>
                    </a:lnTo>
                    <a:lnTo>
                      <a:pt x="260102" y="322115"/>
                    </a:lnTo>
                    <a:lnTo>
                      <a:pt x="218810" y="339540"/>
                    </a:lnTo>
                    <a:lnTo>
                      <a:pt x="172858" y="345715"/>
                    </a:lnTo>
                    <a:lnTo>
                      <a:pt x="126905" y="339540"/>
                    </a:lnTo>
                    <a:lnTo>
                      <a:pt x="85613" y="322115"/>
                    </a:lnTo>
                    <a:lnTo>
                      <a:pt x="50628" y="295086"/>
                    </a:lnTo>
                    <a:lnTo>
                      <a:pt x="23600" y="260102"/>
                    </a:lnTo>
                    <a:lnTo>
                      <a:pt x="6174" y="218810"/>
                    </a:lnTo>
                    <a:lnTo>
                      <a:pt x="0" y="172858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1841728" y="129997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1568462" y="1625282"/>
              <a:ext cx="346075" cy="476884"/>
              <a:chOff x="1568462" y="1625282"/>
              <a:chExt cx="346075" cy="476884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1766849" y="1625282"/>
                <a:ext cx="110972" cy="9823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568462" y="175628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7" y="6174"/>
                    </a:lnTo>
                    <a:lnTo>
                      <a:pt x="85614" y="23600"/>
                    </a:lnTo>
                    <a:lnTo>
                      <a:pt x="50630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30" y="295089"/>
                    </a:lnTo>
                    <a:lnTo>
                      <a:pt x="85614" y="322118"/>
                    </a:lnTo>
                    <a:lnTo>
                      <a:pt x="126907" y="339544"/>
                    </a:lnTo>
                    <a:lnTo>
                      <a:pt x="172859" y="345719"/>
                    </a:lnTo>
                    <a:lnTo>
                      <a:pt x="218812" y="339544"/>
                    </a:lnTo>
                    <a:lnTo>
                      <a:pt x="260104" y="322118"/>
                    </a:lnTo>
                    <a:lnTo>
                      <a:pt x="295089" y="295089"/>
                    </a:lnTo>
                    <a:lnTo>
                      <a:pt x="322118" y="260104"/>
                    </a:lnTo>
                    <a:lnTo>
                      <a:pt x="339544" y="218812"/>
                    </a:lnTo>
                    <a:lnTo>
                      <a:pt x="345719" y="172859"/>
                    </a:lnTo>
                    <a:lnTo>
                      <a:pt x="339544" y="126907"/>
                    </a:lnTo>
                    <a:lnTo>
                      <a:pt x="322118" y="85614"/>
                    </a:lnTo>
                    <a:lnTo>
                      <a:pt x="295089" y="50630"/>
                    </a:lnTo>
                    <a:lnTo>
                      <a:pt x="260104" y="23600"/>
                    </a:lnTo>
                    <a:lnTo>
                      <a:pt x="218812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1685251" y="1793748"/>
              <a:ext cx="112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049337" y="1756282"/>
              <a:ext cx="481330" cy="346075"/>
              <a:chOff x="1049337" y="1756282"/>
              <a:chExt cx="481330" cy="346075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438402" y="1870798"/>
                <a:ext cx="91909" cy="11667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049337" y="175628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7" y="0"/>
                    </a:moveTo>
                    <a:lnTo>
                      <a:pt x="126904" y="6174"/>
                    </a:lnTo>
                    <a:lnTo>
                      <a:pt x="85612" y="23600"/>
                    </a:lnTo>
                    <a:lnTo>
                      <a:pt x="50628" y="50630"/>
                    </a:lnTo>
                    <a:lnTo>
                      <a:pt x="23599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599" y="260104"/>
                    </a:lnTo>
                    <a:lnTo>
                      <a:pt x="50628" y="295089"/>
                    </a:lnTo>
                    <a:lnTo>
                      <a:pt x="85612" y="322118"/>
                    </a:lnTo>
                    <a:lnTo>
                      <a:pt x="126904" y="339544"/>
                    </a:lnTo>
                    <a:lnTo>
                      <a:pt x="172857" y="345719"/>
                    </a:lnTo>
                    <a:lnTo>
                      <a:pt x="218810" y="339544"/>
                    </a:lnTo>
                    <a:lnTo>
                      <a:pt x="260103" y="322118"/>
                    </a:lnTo>
                    <a:lnTo>
                      <a:pt x="295088" y="295089"/>
                    </a:lnTo>
                    <a:lnTo>
                      <a:pt x="322118" y="260104"/>
                    </a:lnTo>
                    <a:lnTo>
                      <a:pt x="339544" y="218812"/>
                    </a:lnTo>
                    <a:lnTo>
                      <a:pt x="345719" y="172859"/>
                    </a:lnTo>
                    <a:lnTo>
                      <a:pt x="339544" y="126907"/>
                    </a:lnTo>
                    <a:lnTo>
                      <a:pt x="322118" y="85614"/>
                    </a:lnTo>
                    <a:lnTo>
                      <a:pt x="295088" y="50630"/>
                    </a:lnTo>
                    <a:lnTo>
                      <a:pt x="260103" y="23600"/>
                    </a:lnTo>
                    <a:lnTo>
                      <a:pt x="218810" y="6174"/>
                    </a:lnTo>
                    <a:lnTo>
                      <a:pt x="17285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162187" y="1793748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888918" y="1262570"/>
              <a:ext cx="346075" cy="476884"/>
              <a:chOff x="888918" y="1262570"/>
              <a:chExt cx="346075" cy="476884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1087305" y="1641055"/>
                <a:ext cx="110968" cy="9822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88918" y="1262570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8" y="0"/>
                    </a:moveTo>
                    <a:lnTo>
                      <a:pt x="126905" y="6173"/>
                    </a:lnTo>
                    <a:lnTo>
                      <a:pt x="85613" y="23597"/>
                    </a:lnTo>
                    <a:lnTo>
                      <a:pt x="50629" y="50623"/>
                    </a:lnTo>
                    <a:lnTo>
                      <a:pt x="23600" y="85605"/>
                    </a:lnTo>
                    <a:lnTo>
                      <a:pt x="6174" y="126895"/>
                    </a:lnTo>
                    <a:lnTo>
                      <a:pt x="0" y="172846"/>
                    </a:lnTo>
                    <a:lnTo>
                      <a:pt x="6174" y="218799"/>
                    </a:lnTo>
                    <a:lnTo>
                      <a:pt x="23600" y="260091"/>
                    </a:lnTo>
                    <a:lnTo>
                      <a:pt x="50629" y="295076"/>
                    </a:lnTo>
                    <a:lnTo>
                      <a:pt x="85613" y="322105"/>
                    </a:lnTo>
                    <a:lnTo>
                      <a:pt x="126905" y="339531"/>
                    </a:lnTo>
                    <a:lnTo>
                      <a:pt x="172858" y="345706"/>
                    </a:lnTo>
                    <a:lnTo>
                      <a:pt x="218810" y="339531"/>
                    </a:lnTo>
                    <a:lnTo>
                      <a:pt x="260102" y="322105"/>
                    </a:lnTo>
                    <a:lnTo>
                      <a:pt x="295086" y="295076"/>
                    </a:lnTo>
                    <a:lnTo>
                      <a:pt x="322115" y="260091"/>
                    </a:lnTo>
                    <a:lnTo>
                      <a:pt x="339540" y="218799"/>
                    </a:lnTo>
                    <a:lnTo>
                      <a:pt x="345715" y="172846"/>
                    </a:lnTo>
                    <a:lnTo>
                      <a:pt x="339540" y="126895"/>
                    </a:lnTo>
                    <a:lnTo>
                      <a:pt x="322115" y="85605"/>
                    </a:lnTo>
                    <a:lnTo>
                      <a:pt x="295086" y="50623"/>
                    </a:lnTo>
                    <a:lnTo>
                      <a:pt x="260102" y="23597"/>
                    </a:lnTo>
                    <a:lnTo>
                      <a:pt x="218810" y="6173"/>
                    </a:lnTo>
                    <a:lnTo>
                      <a:pt x="172858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1001768" y="129997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225636" y="1251216"/>
              <a:ext cx="94935" cy="1025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142D5E40-F21E-4DDF-7E1B-675BA40DFEEC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6BEFB1A3-3195-5862-F13B-B7D6AFC7230D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73E9F644-A632-43D9-3BC9-5D96043C0810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DEAD07AC-257A-2E9F-03F2-DCFDBC16DB7B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5FDE-5C22-0469-4B37-4284B7816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ACD76B-A8F8-5A69-027D-4668B8735EB1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F56277F-EB7D-93E8-4A83-98098D5EE208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645ED74-1E56-50CE-D52A-D35FC5E09EB8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B113A5B-AEFD-B0DC-A71E-A208B2D6B805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FF82079B-CEEB-DB99-EF93-A21DEFD2FD63}"/>
              </a:ext>
            </a:extLst>
          </p:cNvPr>
          <p:cNvSpPr txBox="1">
            <a:spLocks/>
          </p:cNvSpPr>
          <p:nvPr/>
        </p:nvSpPr>
        <p:spPr>
          <a:xfrm>
            <a:off x="838200" y="1995606"/>
            <a:ext cx="10134600" cy="1188359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8466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6" marR="3386" indent="-8466">
              <a:spcBef>
                <a:spcPts val="67"/>
              </a:spcBef>
            </a:pPr>
            <a:endParaRPr lang="en-ID" sz="2100" spc="-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algn="l">
              <a:lnSpc>
                <a:spcPct val="100000"/>
              </a:lnSpc>
              <a:spcBef>
                <a:spcPts val="745"/>
              </a:spcBef>
              <a:tabLst>
                <a:tab pos="241300" algn="l"/>
              </a:tabLst>
            </a:pPr>
            <a:r>
              <a:rPr lang="en-GB" sz="2800" dirty="0" err="1">
                <a:latin typeface="Arial"/>
                <a:cs typeface="Arial"/>
              </a:rPr>
              <a:t>Undang-Undang</a:t>
            </a:r>
            <a:r>
              <a:rPr lang="en-GB" sz="2800" dirty="0">
                <a:latin typeface="Arial"/>
                <a:cs typeface="Arial"/>
              </a:rPr>
              <a:t> No. 12 </a:t>
            </a:r>
            <a:r>
              <a:rPr lang="en-GB" sz="2800" spc="-65" dirty="0" err="1">
                <a:latin typeface="Arial"/>
                <a:cs typeface="Arial"/>
              </a:rPr>
              <a:t>Tahun</a:t>
            </a:r>
            <a:r>
              <a:rPr lang="en-GB" sz="2800" spc="-65" dirty="0"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2012, Pendidikan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Tinggi</a:t>
            </a:r>
            <a:endParaRPr lang="en-GB" sz="2800" dirty="0">
              <a:latin typeface="Arial"/>
              <a:cs typeface="Arial"/>
            </a:endParaRPr>
          </a:p>
          <a:p>
            <a:pPr marL="8466" marR="3386" indent="-8466">
              <a:spcBef>
                <a:spcPts val="67"/>
              </a:spcBef>
            </a:pPr>
            <a:endParaRPr lang="en-ID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755A4428-1624-B4E0-0B6A-4C27FDBEB843}"/>
              </a:ext>
            </a:extLst>
          </p:cNvPr>
          <p:cNvSpPr txBox="1">
            <a:spLocks/>
          </p:cNvSpPr>
          <p:nvPr/>
        </p:nvSpPr>
        <p:spPr>
          <a:xfrm>
            <a:off x="838200" y="3368621"/>
            <a:ext cx="10210800" cy="1542302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8466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6" marR="3386" indent="-8466">
              <a:spcBef>
                <a:spcPts val="67"/>
              </a:spcBef>
            </a:pPr>
            <a:endParaRPr lang="en-ID" sz="2100" spc="-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3386" indent="-7938" algn="l">
              <a:spcBef>
                <a:spcPts val="67"/>
              </a:spcBef>
            </a:pPr>
            <a:r>
              <a:rPr lang="en-GB" sz="2800" dirty="0" err="1">
                <a:latin typeface="Arial"/>
                <a:cs typeface="Arial"/>
              </a:rPr>
              <a:t>Peraturan</a:t>
            </a:r>
            <a:r>
              <a:rPr lang="en-GB" sz="2800" dirty="0">
                <a:latin typeface="Arial"/>
                <a:cs typeface="Arial"/>
              </a:rPr>
              <a:t> Menteri Pendidikan Tinggi Sains dan </a:t>
            </a:r>
            <a:r>
              <a:rPr lang="en-GB" sz="2800" dirty="0" err="1">
                <a:latin typeface="Arial"/>
                <a:cs typeface="Arial"/>
              </a:rPr>
              <a:t>Teknologi</a:t>
            </a:r>
            <a:r>
              <a:rPr lang="en-GB" sz="2800" dirty="0">
                <a:latin typeface="Arial"/>
                <a:cs typeface="Arial"/>
              </a:rPr>
              <a:t>  No: 39 </a:t>
            </a:r>
            <a:r>
              <a:rPr lang="en-GB" sz="2800" dirty="0" err="1">
                <a:latin typeface="Arial"/>
                <a:cs typeface="Arial"/>
              </a:rPr>
              <a:t>Tahun</a:t>
            </a:r>
            <a:r>
              <a:rPr lang="en-GB" sz="2800" dirty="0">
                <a:latin typeface="Arial"/>
                <a:cs typeface="Arial"/>
              </a:rPr>
              <a:t> 2025 </a:t>
            </a:r>
            <a:r>
              <a:rPr lang="en-GB" sz="2800" dirty="0" err="1">
                <a:latin typeface="Arial"/>
                <a:cs typeface="Arial"/>
              </a:rPr>
              <a:t>tentang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Penjaminan</a:t>
            </a:r>
            <a:r>
              <a:rPr lang="en-GB" sz="2800" dirty="0">
                <a:latin typeface="Arial"/>
                <a:cs typeface="Arial"/>
              </a:rPr>
              <a:t> Mutu Pendidikan Tinggi </a:t>
            </a:r>
          </a:p>
          <a:p>
            <a:pPr marL="8466" marR="3386" indent="-8466">
              <a:spcBef>
                <a:spcPts val="67"/>
              </a:spcBef>
            </a:pPr>
            <a:endParaRPr lang="en-ID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CE54513-DC26-FADA-B55F-4F172BC12A79}"/>
              </a:ext>
            </a:extLst>
          </p:cNvPr>
          <p:cNvSpPr/>
          <p:nvPr/>
        </p:nvSpPr>
        <p:spPr>
          <a:xfrm>
            <a:off x="0" y="304799"/>
            <a:ext cx="6631711" cy="114300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484668" marR="3386" indent="7408">
              <a:lnSpc>
                <a:spcPct val="113599"/>
              </a:lnSpc>
              <a:spcBef>
                <a:spcPts val="67"/>
              </a:spcBef>
              <a:tabLst>
                <a:tab pos="3072669" algn="l"/>
              </a:tabLst>
            </a:pPr>
            <a:r>
              <a:rPr lang="fi-FI" sz="4400" b="1" spc="-3" dirty="0">
                <a:solidFill>
                  <a:schemeClr val="tx1"/>
                </a:solidFill>
                <a:latin typeface="Arial"/>
                <a:cs typeface="Arial"/>
              </a:rPr>
              <a:t>DASAR HUKUM</a:t>
            </a:r>
          </a:p>
        </p:txBody>
      </p:sp>
    </p:spTree>
    <p:extLst>
      <p:ext uri="{BB962C8B-B14F-4D97-AF65-F5344CB8AC3E}">
        <p14:creationId xmlns:p14="http://schemas.microsoft.com/office/powerpoint/2010/main" val="367146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57626" y="372363"/>
            <a:ext cx="6765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F7F7F"/>
                </a:solidFill>
              </a:rPr>
              <a:t>Pelaksanaan Standar Pendidikan</a:t>
            </a:r>
            <a:r>
              <a:rPr spc="-75" dirty="0">
                <a:solidFill>
                  <a:srgbClr val="7F7F7F"/>
                </a:solidFill>
              </a:rPr>
              <a:t> </a:t>
            </a:r>
            <a:r>
              <a:rPr spc="-10" dirty="0">
                <a:solidFill>
                  <a:srgbClr val="7F7F7F"/>
                </a:solidFill>
              </a:rPr>
              <a:t>Tinggi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94686" y="1026667"/>
            <a:ext cx="8522335" cy="83676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 err="1">
                <a:latin typeface="Arial"/>
                <a:cs typeface="Arial"/>
              </a:rPr>
              <a:t>Permen</a:t>
            </a:r>
            <a:r>
              <a:rPr lang="en-US" sz="1800" spc="-5" dirty="0" err="1">
                <a:latin typeface="Arial"/>
                <a:cs typeface="Arial"/>
              </a:rPr>
              <a:t>dikbudristek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 </a:t>
            </a:r>
            <a:r>
              <a:rPr lang="en-US" sz="1800" spc="-5" dirty="0">
                <a:latin typeface="Arial"/>
                <a:cs typeface="Arial"/>
              </a:rPr>
              <a:t>53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5" dirty="0" err="1">
                <a:latin typeface="Arial"/>
                <a:cs typeface="Arial"/>
              </a:rPr>
              <a:t>Tahun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</a:t>
            </a:r>
            <a:r>
              <a:rPr lang="en-US" sz="1800" spc="-5" dirty="0">
                <a:latin typeface="Arial"/>
                <a:cs typeface="Arial"/>
              </a:rPr>
              <a:t>23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Pasal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67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Ayat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lang="en-US" spc="-5" dirty="0">
                <a:latin typeface="Arial"/>
                <a:cs typeface="Arial"/>
              </a:rPr>
              <a:t>SPMI </a:t>
            </a:r>
            <a:r>
              <a:rPr lang="en-US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direncanakan</a:t>
            </a:r>
            <a:r>
              <a:rPr lang="en-US" spc="-5" dirty="0">
                <a:latin typeface="Arial"/>
                <a:cs typeface="Arial"/>
              </a:rPr>
              <a:t>, </a:t>
            </a:r>
            <a:r>
              <a:rPr lang="en-US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dilaksanakan</a:t>
            </a:r>
            <a:r>
              <a:rPr lang="en-US" spc="-5" dirty="0">
                <a:latin typeface="Arial"/>
                <a:cs typeface="Arial"/>
              </a:rPr>
              <a:t>, </a:t>
            </a:r>
            <a:r>
              <a:rPr lang="en-US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dievaluasi</a:t>
            </a:r>
            <a:r>
              <a:rPr lang="en-US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n-US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dikendalikan</a:t>
            </a:r>
            <a:r>
              <a:rPr lang="en-US" spc="-5" dirty="0">
                <a:latin typeface="Arial"/>
                <a:cs typeface="Arial"/>
              </a:rPr>
              <a:t>, </a:t>
            </a:r>
            <a:r>
              <a:rPr lang="en-US" spc="-5" dirty="0" err="1">
                <a:latin typeface="Arial"/>
                <a:cs typeface="Arial"/>
              </a:rPr>
              <a:t>dan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dikembangkan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"/>
                <a:cs typeface="Arial"/>
              </a:rPr>
              <a:t>oleh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"/>
                <a:cs typeface="Arial"/>
              </a:rPr>
              <a:t>perguruan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"/>
                <a:cs typeface="Arial"/>
              </a:rPr>
              <a:t>tinggi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3EF8BC-A5AE-64CA-64D1-87A5657FA76F}"/>
              </a:ext>
            </a:extLst>
          </p:cNvPr>
          <p:cNvGrpSpPr/>
          <p:nvPr/>
        </p:nvGrpSpPr>
        <p:grpSpPr>
          <a:xfrm>
            <a:off x="473879" y="856530"/>
            <a:ext cx="1192553" cy="1144930"/>
            <a:chOff x="393842" y="1079944"/>
            <a:chExt cx="1192553" cy="1144930"/>
          </a:xfrm>
        </p:grpSpPr>
        <p:sp>
          <p:nvSpPr>
            <p:cNvPr id="25" name="object 25"/>
            <p:cNvSpPr/>
            <p:nvPr/>
          </p:nvSpPr>
          <p:spPr>
            <a:xfrm>
              <a:off x="813822" y="107994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8" y="0"/>
                  </a:moveTo>
                  <a:lnTo>
                    <a:pt x="126905" y="6174"/>
                  </a:lnTo>
                  <a:lnTo>
                    <a:pt x="85613" y="23600"/>
                  </a:lnTo>
                  <a:lnTo>
                    <a:pt x="50629" y="50630"/>
                  </a:lnTo>
                  <a:lnTo>
                    <a:pt x="23600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600" y="260104"/>
                  </a:lnTo>
                  <a:lnTo>
                    <a:pt x="50629" y="295089"/>
                  </a:lnTo>
                  <a:lnTo>
                    <a:pt x="85613" y="322118"/>
                  </a:lnTo>
                  <a:lnTo>
                    <a:pt x="126905" y="339544"/>
                  </a:lnTo>
                  <a:lnTo>
                    <a:pt x="172858" y="345719"/>
                  </a:lnTo>
                  <a:lnTo>
                    <a:pt x="218810" y="339544"/>
                  </a:lnTo>
                  <a:lnTo>
                    <a:pt x="260102" y="322118"/>
                  </a:lnTo>
                  <a:lnTo>
                    <a:pt x="295086" y="295089"/>
                  </a:lnTo>
                  <a:lnTo>
                    <a:pt x="322115" y="260104"/>
                  </a:lnTo>
                  <a:lnTo>
                    <a:pt x="339540" y="218812"/>
                  </a:lnTo>
                  <a:lnTo>
                    <a:pt x="345715" y="172859"/>
                  </a:lnTo>
                  <a:lnTo>
                    <a:pt x="339540" y="126907"/>
                  </a:lnTo>
                  <a:lnTo>
                    <a:pt x="322115" y="85614"/>
                  </a:lnTo>
                  <a:lnTo>
                    <a:pt x="295086" y="50630"/>
                  </a:lnTo>
                  <a:lnTo>
                    <a:pt x="260102" y="23600"/>
                  </a:lnTo>
                  <a:lnTo>
                    <a:pt x="218810" y="6174"/>
                  </a:lnTo>
                  <a:lnTo>
                    <a:pt x="172858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926673" y="111709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1136815" y="1348511"/>
              <a:ext cx="449580" cy="389255"/>
              <a:chOff x="1136815" y="1348511"/>
              <a:chExt cx="449580" cy="38925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1136815" y="1348511"/>
                <a:ext cx="94928" cy="10252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1233803" y="138508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60" y="0"/>
                    </a:moveTo>
                    <a:lnTo>
                      <a:pt x="126908" y="6173"/>
                    </a:lnTo>
                    <a:lnTo>
                      <a:pt x="85615" y="23597"/>
                    </a:lnTo>
                    <a:lnTo>
                      <a:pt x="50630" y="50623"/>
                    </a:lnTo>
                    <a:lnTo>
                      <a:pt x="23601" y="85605"/>
                    </a:lnTo>
                    <a:lnTo>
                      <a:pt x="6174" y="126895"/>
                    </a:lnTo>
                    <a:lnTo>
                      <a:pt x="0" y="172847"/>
                    </a:lnTo>
                    <a:lnTo>
                      <a:pt x="6174" y="218799"/>
                    </a:lnTo>
                    <a:lnTo>
                      <a:pt x="23601" y="260091"/>
                    </a:lnTo>
                    <a:lnTo>
                      <a:pt x="50630" y="295076"/>
                    </a:lnTo>
                    <a:lnTo>
                      <a:pt x="85615" y="322105"/>
                    </a:lnTo>
                    <a:lnTo>
                      <a:pt x="126908" y="339531"/>
                    </a:lnTo>
                    <a:lnTo>
                      <a:pt x="172860" y="345706"/>
                    </a:lnTo>
                    <a:lnTo>
                      <a:pt x="218813" y="339531"/>
                    </a:lnTo>
                    <a:lnTo>
                      <a:pt x="260105" y="322105"/>
                    </a:lnTo>
                    <a:lnTo>
                      <a:pt x="295090" y="295076"/>
                    </a:lnTo>
                    <a:lnTo>
                      <a:pt x="322119" y="260091"/>
                    </a:lnTo>
                    <a:lnTo>
                      <a:pt x="339545" y="218799"/>
                    </a:lnTo>
                    <a:lnTo>
                      <a:pt x="345720" y="172847"/>
                    </a:lnTo>
                    <a:lnTo>
                      <a:pt x="339545" y="126895"/>
                    </a:lnTo>
                    <a:lnTo>
                      <a:pt x="322119" y="85605"/>
                    </a:lnTo>
                    <a:lnTo>
                      <a:pt x="295090" y="50623"/>
                    </a:lnTo>
                    <a:lnTo>
                      <a:pt x="260105" y="23597"/>
                    </a:lnTo>
                    <a:lnTo>
                      <a:pt x="218813" y="6173"/>
                    </a:lnTo>
                    <a:lnTo>
                      <a:pt x="172860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233803" y="138508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0" y="172858"/>
                    </a:moveTo>
                    <a:lnTo>
                      <a:pt x="6174" y="126905"/>
                    </a:lnTo>
                    <a:lnTo>
                      <a:pt x="23600" y="85613"/>
                    </a:lnTo>
                    <a:lnTo>
                      <a:pt x="50628" y="50628"/>
                    </a:lnTo>
                    <a:lnTo>
                      <a:pt x="85613" y="23600"/>
                    </a:lnTo>
                    <a:lnTo>
                      <a:pt x="126905" y="6174"/>
                    </a:lnTo>
                    <a:lnTo>
                      <a:pt x="172858" y="0"/>
                    </a:lnTo>
                    <a:lnTo>
                      <a:pt x="218810" y="6174"/>
                    </a:lnTo>
                    <a:lnTo>
                      <a:pt x="260102" y="23600"/>
                    </a:lnTo>
                    <a:lnTo>
                      <a:pt x="295086" y="50628"/>
                    </a:lnTo>
                    <a:lnTo>
                      <a:pt x="322115" y="85613"/>
                    </a:lnTo>
                    <a:lnTo>
                      <a:pt x="339540" y="126905"/>
                    </a:lnTo>
                    <a:lnTo>
                      <a:pt x="345715" y="172858"/>
                    </a:lnTo>
                    <a:lnTo>
                      <a:pt x="339540" y="218810"/>
                    </a:lnTo>
                    <a:lnTo>
                      <a:pt x="322115" y="260102"/>
                    </a:lnTo>
                    <a:lnTo>
                      <a:pt x="295086" y="295086"/>
                    </a:lnTo>
                    <a:lnTo>
                      <a:pt x="260102" y="322115"/>
                    </a:lnTo>
                    <a:lnTo>
                      <a:pt x="218810" y="339540"/>
                    </a:lnTo>
                    <a:lnTo>
                      <a:pt x="172858" y="345715"/>
                    </a:lnTo>
                    <a:lnTo>
                      <a:pt x="126905" y="339540"/>
                    </a:lnTo>
                    <a:lnTo>
                      <a:pt x="85613" y="322115"/>
                    </a:lnTo>
                    <a:lnTo>
                      <a:pt x="50628" y="295086"/>
                    </a:lnTo>
                    <a:lnTo>
                      <a:pt x="23600" y="260102"/>
                    </a:lnTo>
                    <a:lnTo>
                      <a:pt x="6174" y="218810"/>
                    </a:lnTo>
                    <a:lnTo>
                      <a:pt x="0" y="172858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1346657" y="142189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1073386" y="1747799"/>
              <a:ext cx="346075" cy="476884"/>
              <a:chOff x="1073386" y="1747799"/>
              <a:chExt cx="346075" cy="476884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1271778" y="1747799"/>
                <a:ext cx="110959" cy="982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073386" y="1878799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7" y="0"/>
                    </a:moveTo>
                    <a:lnTo>
                      <a:pt x="126905" y="6174"/>
                    </a:lnTo>
                    <a:lnTo>
                      <a:pt x="85613" y="23600"/>
                    </a:lnTo>
                    <a:lnTo>
                      <a:pt x="50628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28" y="295089"/>
                    </a:lnTo>
                    <a:lnTo>
                      <a:pt x="85613" y="322118"/>
                    </a:lnTo>
                    <a:lnTo>
                      <a:pt x="126905" y="339544"/>
                    </a:lnTo>
                    <a:lnTo>
                      <a:pt x="172857" y="345719"/>
                    </a:lnTo>
                    <a:lnTo>
                      <a:pt x="218811" y="339544"/>
                    </a:lnTo>
                    <a:lnTo>
                      <a:pt x="260103" y="322118"/>
                    </a:lnTo>
                    <a:lnTo>
                      <a:pt x="295087" y="295089"/>
                    </a:lnTo>
                    <a:lnTo>
                      <a:pt x="322113" y="260104"/>
                    </a:lnTo>
                    <a:lnTo>
                      <a:pt x="339537" y="218812"/>
                    </a:lnTo>
                    <a:lnTo>
                      <a:pt x="345711" y="172859"/>
                    </a:lnTo>
                    <a:lnTo>
                      <a:pt x="339537" y="126907"/>
                    </a:lnTo>
                    <a:lnTo>
                      <a:pt x="322113" y="85614"/>
                    </a:lnTo>
                    <a:lnTo>
                      <a:pt x="295087" y="50630"/>
                    </a:lnTo>
                    <a:lnTo>
                      <a:pt x="260103" y="23600"/>
                    </a:lnTo>
                    <a:lnTo>
                      <a:pt x="218811" y="6174"/>
                    </a:lnTo>
                    <a:lnTo>
                      <a:pt x="172857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1190172" y="1915668"/>
              <a:ext cx="112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36" name="object 36"/>
            <p:cNvGrpSpPr/>
            <p:nvPr/>
          </p:nvGrpSpPr>
          <p:grpSpPr>
            <a:xfrm>
              <a:off x="554259" y="1878799"/>
              <a:ext cx="481330" cy="346075"/>
              <a:chOff x="554259" y="1878799"/>
              <a:chExt cx="481330" cy="346075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943329" y="1993315"/>
                <a:ext cx="91906" cy="1166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54259" y="1878799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7" y="0"/>
                    </a:moveTo>
                    <a:lnTo>
                      <a:pt x="126905" y="6174"/>
                    </a:lnTo>
                    <a:lnTo>
                      <a:pt x="85613" y="23600"/>
                    </a:lnTo>
                    <a:lnTo>
                      <a:pt x="50628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28" y="295089"/>
                    </a:lnTo>
                    <a:lnTo>
                      <a:pt x="85613" y="322118"/>
                    </a:lnTo>
                    <a:lnTo>
                      <a:pt x="126905" y="339544"/>
                    </a:lnTo>
                    <a:lnTo>
                      <a:pt x="172857" y="345719"/>
                    </a:lnTo>
                    <a:lnTo>
                      <a:pt x="218809" y="339544"/>
                    </a:lnTo>
                    <a:lnTo>
                      <a:pt x="260102" y="322118"/>
                    </a:lnTo>
                    <a:lnTo>
                      <a:pt x="295086" y="295089"/>
                    </a:lnTo>
                    <a:lnTo>
                      <a:pt x="322115" y="260104"/>
                    </a:lnTo>
                    <a:lnTo>
                      <a:pt x="339540" y="218812"/>
                    </a:lnTo>
                    <a:lnTo>
                      <a:pt x="345715" y="172859"/>
                    </a:lnTo>
                    <a:lnTo>
                      <a:pt x="339540" y="126907"/>
                    </a:lnTo>
                    <a:lnTo>
                      <a:pt x="322115" y="85614"/>
                    </a:lnTo>
                    <a:lnTo>
                      <a:pt x="295086" y="50630"/>
                    </a:lnTo>
                    <a:lnTo>
                      <a:pt x="260102" y="23600"/>
                    </a:lnTo>
                    <a:lnTo>
                      <a:pt x="218809" y="6174"/>
                    </a:lnTo>
                    <a:lnTo>
                      <a:pt x="172857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667109" y="1915668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393842" y="1385087"/>
              <a:ext cx="346075" cy="476884"/>
              <a:chOff x="393842" y="1385087"/>
              <a:chExt cx="346075" cy="476884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592228" y="1763572"/>
                <a:ext cx="110967" cy="982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93842" y="138508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7" y="0"/>
                    </a:moveTo>
                    <a:lnTo>
                      <a:pt x="126905" y="6173"/>
                    </a:lnTo>
                    <a:lnTo>
                      <a:pt x="85613" y="23597"/>
                    </a:lnTo>
                    <a:lnTo>
                      <a:pt x="50628" y="50623"/>
                    </a:lnTo>
                    <a:lnTo>
                      <a:pt x="23600" y="85605"/>
                    </a:lnTo>
                    <a:lnTo>
                      <a:pt x="6174" y="126895"/>
                    </a:lnTo>
                    <a:lnTo>
                      <a:pt x="0" y="172847"/>
                    </a:lnTo>
                    <a:lnTo>
                      <a:pt x="6174" y="218799"/>
                    </a:lnTo>
                    <a:lnTo>
                      <a:pt x="23600" y="260091"/>
                    </a:lnTo>
                    <a:lnTo>
                      <a:pt x="50628" y="295076"/>
                    </a:lnTo>
                    <a:lnTo>
                      <a:pt x="85613" y="322105"/>
                    </a:lnTo>
                    <a:lnTo>
                      <a:pt x="126905" y="339531"/>
                    </a:lnTo>
                    <a:lnTo>
                      <a:pt x="172857" y="345706"/>
                    </a:lnTo>
                    <a:lnTo>
                      <a:pt x="218809" y="339531"/>
                    </a:lnTo>
                    <a:lnTo>
                      <a:pt x="260101" y="322105"/>
                    </a:lnTo>
                    <a:lnTo>
                      <a:pt x="295085" y="295076"/>
                    </a:lnTo>
                    <a:lnTo>
                      <a:pt x="322114" y="260091"/>
                    </a:lnTo>
                    <a:lnTo>
                      <a:pt x="339539" y="218799"/>
                    </a:lnTo>
                    <a:lnTo>
                      <a:pt x="345714" y="172847"/>
                    </a:lnTo>
                    <a:lnTo>
                      <a:pt x="339539" y="126895"/>
                    </a:lnTo>
                    <a:lnTo>
                      <a:pt x="322114" y="85605"/>
                    </a:lnTo>
                    <a:lnTo>
                      <a:pt x="295085" y="50623"/>
                    </a:lnTo>
                    <a:lnTo>
                      <a:pt x="260101" y="23597"/>
                    </a:lnTo>
                    <a:lnTo>
                      <a:pt x="218809" y="6173"/>
                    </a:lnTo>
                    <a:lnTo>
                      <a:pt x="172857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3"/>
            <p:cNvSpPr txBox="1"/>
            <p:nvPr/>
          </p:nvSpPr>
          <p:spPr>
            <a:xfrm>
              <a:off x="506691" y="1421891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30559" y="1373733"/>
              <a:ext cx="94928" cy="102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74264" y="1818386"/>
            <a:ext cx="7226300" cy="74676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b="1" spc="-175" dirty="0">
                <a:latin typeface="Arial"/>
                <a:cs typeface="Arial"/>
              </a:rPr>
              <a:t>Tahap </a:t>
            </a:r>
            <a:r>
              <a:rPr sz="1800" b="1" spc="-114" dirty="0">
                <a:latin typeface="Arial"/>
                <a:cs typeface="Arial"/>
              </a:rPr>
              <a:t>Implementasi </a:t>
            </a:r>
            <a:r>
              <a:rPr sz="1800" b="1" spc="-135" dirty="0">
                <a:latin typeface="Arial"/>
                <a:cs typeface="Arial"/>
              </a:rPr>
              <a:t>SPMI </a:t>
            </a:r>
            <a:r>
              <a:rPr sz="1800" b="1" spc="-175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sz="1800" b="1" spc="-229" dirty="0">
                <a:solidFill>
                  <a:srgbClr val="FF0000"/>
                </a:solidFill>
                <a:latin typeface="Arial"/>
                <a:cs typeface="Arial"/>
              </a:rPr>
              <a:t>PENGATURAN </a:t>
            </a:r>
            <a:r>
              <a:rPr sz="1800" b="1" spc="-175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DALAM </a:t>
            </a:r>
            <a:r>
              <a:rPr sz="1800" b="1" spc="-235" dirty="0">
                <a:solidFill>
                  <a:srgbClr val="FF0000"/>
                </a:solidFill>
                <a:latin typeface="Arial"/>
                <a:cs typeface="Arial"/>
              </a:rPr>
              <a:t>BENTUK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45" dirty="0">
                <a:solidFill>
                  <a:srgbClr val="FF0000"/>
                </a:solidFill>
                <a:latin typeface="Arial"/>
                <a:cs typeface="Arial"/>
              </a:rPr>
              <a:t>PERATURAN</a:t>
            </a:r>
            <a:endParaRPr sz="1800" dirty="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  <a:spcBef>
                <a:spcPts val="750"/>
              </a:spcBef>
            </a:pPr>
            <a:r>
              <a:rPr sz="1600" spc="-5" dirty="0" err="1">
                <a:latin typeface="Arial"/>
                <a:cs typeface="Arial"/>
              </a:rPr>
              <a:t>Pe</a:t>
            </a:r>
            <a:r>
              <a:rPr lang="en-US" sz="1600" spc="-5" dirty="0" err="1">
                <a:latin typeface="Arial"/>
                <a:cs typeface="Arial"/>
              </a:rPr>
              <a:t>rangkat</a:t>
            </a:r>
            <a:r>
              <a:rPr sz="1600" spc="-5" dirty="0">
                <a:latin typeface="Arial"/>
                <a:cs typeface="Arial"/>
              </a:rPr>
              <a:t> SPMI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B4F859-0481-3AC0-04F5-2C95A1FEEF52}"/>
              </a:ext>
            </a:extLst>
          </p:cNvPr>
          <p:cNvGrpSpPr/>
          <p:nvPr/>
        </p:nvGrpSpPr>
        <p:grpSpPr>
          <a:xfrm>
            <a:off x="1092004" y="2281021"/>
            <a:ext cx="9508100" cy="4000907"/>
            <a:chOff x="1092004" y="2281021"/>
            <a:chExt cx="9508100" cy="4000907"/>
          </a:xfrm>
        </p:grpSpPr>
        <p:sp>
          <p:nvSpPr>
            <p:cNvPr id="15" name="object 15"/>
            <p:cNvSpPr txBox="1"/>
            <p:nvPr/>
          </p:nvSpPr>
          <p:spPr>
            <a:xfrm>
              <a:off x="1092004" y="3645345"/>
              <a:ext cx="279400" cy="153733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2039"/>
                </a:lnSpc>
              </a:pPr>
              <a:r>
                <a:rPr sz="2000" b="1" spc="-5" dirty="0">
                  <a:latin typeface="Arial"/>
                  <a:cs typeface="Arial"/>
                </a:rPr>
                <a:t>Kaizen</a:t>
              </a:r>
              <a:r>
                <a:rPr sz="2000" b="1" spc="-45" dirty="0">
                  <a:latin typeface="Arial"/>
                  <a:cs typeface="Arial"/>
                </a:rPr>
                <a:t> </a:t>
              </a:r>
              <a:r>
                <a:rPr sz="2000" b="1" spc="-5" dirty="0">
                  <a:latin typeface="Arial"/>
                  <a:cs typeface="Arial"/>
                </a:rPr>
                <a:t>SPMI</a:t>
              </a:r>
              <a:endParaRPr sz="2000" dirty="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2249220" y="2281021"/>
              <a:ext cx="8350884" cy="3742054"/>
              <a:chOff x="2249220" y="2281021"/>
              <a:chExt cx="8350884" cy="3742054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6086855" y="4959095"/>
                <a:ext cx="557783" cy="106375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2255570" y="2287371"/>
                <a:ext cx="8338184" cy="2204720"/>
              </a:xfrm>
              <a:custGeom>
                <a:avLst/>
                <a:gdLst/>
                <a:ahLst/>
                <a:cxnLst/>
                <a:rect l="l" t="t" r="r" b="b"/>
                <a:pathLst>
                  <a:path w="8338184" h="2204720">
                    <a:moveTo>
                      <a:pt x="7970151" y="0"/>
                    </a:moveTo>
                    <a:lnTo>
                      <a:pt x="367423" y="0"/>
                    </a:lnTo>
                    <a:lnTo>
                      <a:pt x="321335" y="2862"/>
                    </a:lnTo>
                    <a:lnTo>
                      <a:pt x="276955" y="11220"/>
                    </a:lnTo>
                    <a:lnTo>
                      <a:pt x="234627" y="24730"/>
                    </a:lnTo>
                    <a:lnTo>
                      <a:pt x="194696" y="43047"/>
                    </a:lnTo>
                    <a:lnTo>
                      <a:pt x="157507" y="65827"/>
                    </a:lnTo>
                    <a:lnTo>
                      <a:pt x="123403" y="92725"/>
                    </a:lnTo>
                    <a:lnTo>
                      <a:pt x="92730" y="123398"/>
                    </a:lnTo>
                    <a:lnTo>
                      <a:pt x="65830" y="157501"/>
                    </a:lnTo>
                    <a:lnTo>
                      <a:pt x="43049" y="194691"/>
                    </a:lnTo>
                    <a:lnTo>
                      <a:pt x="24732" y="234622"/>
                    </a:lnTo>
                    <a:lnTo>
                      <a:pt x="11221" y="276950"/>
                    </a:lnTo>
                    <a:lnTo>
                      <a:pt x="2862" y="321332"/>
                    </a:lnTo>
                    <a:lnTo>
                      <a:pt x="0" y="367423"/>
                    </a:lnTo>
                    <a:lnTo>
                      <a:pt x="0" y="1837042"/>
                    </a:lnTo>
                    <a:lnTo>
                      <a:pt x="2862" y="1883130"/>
                    </a:lnTo>
                    <a:lnTo>
                      <a:pt x="11221" y="1927510"/>
                    </a:lnTo>
                    <a:lnTo>
                      <a:pt x="24732" y="1969838"/>
                    </a:lnTo>
                    <a:lnTo>
                      <a:pt x="43049" y="2009769"/>
                    </a:lnTo>
                    <a:lnTo>
                      <a:pt x="65830" y="2046958"/>
                    </a:lnTo>
                    <a:lnTo>
                      <a:pt x="92730" y="2081062"/>
                    </a:lnTo>
                    <a:lnTo>
                      <a:pt x="123403" y="2111735"/>
                    </a:lnTo>
                    <a:lnTo>
                      <a:pt x="157507" y="2138635"/>
                    </a:lnTo>
                    <a:lnTo>
                      <a:pt x="194696" y="2161416"/>
                    </a:lnTo>
                    <a:lnTo>
                      <a:pt x="234627" y="2179733"/>
                    </a:lnTo>
                    <a:lnTo>
                      <a:pt x="276955" y="2193244"/>
                    </a:lnTo>
                    <a:lnTo>
                      <a:pt x="321335" y="2201603"/>
                    </a:lnTo>
                    <a:lnTo>
                      <a:pt x="367423" y="2204466"/>
                    </a:lnTo>
                    <a:lnTo>
                      <a:pt x="7970151" y="2204466"/>
                    </a:lnTo>
                    <a:lnTo>
                      <a:pt x="8016240" y="2201603"/>
                    </a:lnTo>
                    <a:lnTo>
                      <a:pt x="8060620" y="2193244"/>
                    </a:lnTo>
                    <a:lnTo>
                      <a:pt x="8102947" y="2179733"/>
                    </a:lnTo>
                    <a:lnTo>
                      <a:pt x="8142878" y="2161416"/>
                    </a:lnTo>
                    <a:lnTo>
                      <a:pt x="8180067" y="2138635"/>
                    </a:lnTo>
                    <a:lnTo>
                      <a:pt x="8214171" y="2111735"/>
                    </a:lnTo>
                    <a:lnTo>
                      <a:pt x="8244845" y="2081062"/>
                    </a:lnTo>
                    <a:lnTo>
                      <a:pt x="8271744" y="2046958"/>
                    </a:lnTo>
                    <a:lnTo>
                      <a:pt x="8294525" y="2009769"/>
                    </a:lnTo>
                    <a:lnTo>
                      <a:pt x="8312843" y="1969838"/>
                    </a:lnTo>
                    <a:lnTo>
                      <a:pt x="8326353" y="1927510"/>
                    </a:lnTo>
                    <a:lnTo>
                      <a:pt x="8334712" y="1883130"/>
                    </a:lnTo>
                    <a:lnTo>
                      <a:pt x="8337575" y="1837042"/>
                    </a:lnTo>
                    <a:lnTo>
                      <a:pt x="8337575" y="367423"/>
                    </a:lnTo>
                    <a:lnTo>
                      <a:pt x="8334712" y="321332"/>
                    </a:lnTo>
                    <a:lnTo>
                      <a:pt x="8326353" y="276950"/>
                    </a:lnTo>
                    <a:lnTo>
                      <a:pt x="8312843" y="234622"/>
                    </a:lnTo>
                    <a:lnTo>
                      <a:pt x="8294525" y="194691"/>
                    </a:lnTo>
                    <a:lnTo>
                      <a:pt x="8271744" y="157501"/>
                    </a:lnTo>
                    <a:lnTo>
                      <a:pt x="8244845" y="123398"/>
                    </a:lnTo>
                    <a:lnTo>
                      <a:pt x="8214171" y="92725"/>
                    </a:lnTo>
                    <a:lnTo>
                      <a:pt x="8180067" y="65827"/>
                    </a:lnTo>
                    <a:lnTo>
                      <a:pt x="8142878" y="43047"/>
                    </a:lnTo>
                    <a:lnTo>
                      <a:pt x="8102947" y="24730"/>
                    </a:lnTo>
                    <a:lnTo>
                      <a:pt x="8060620" y="11220"/>
                    </a:lnTo>
                    <a:lnTo>
                      <a:pt x="8016240" y="2862"/>
                    </a:lnTo>
                    <a:lnTo>
                      <a:pt x="7970151" y="0"/>
                    </a:lnTo>
                    <a:close/>
                  </a:path>
                </a:pathLst>
              </a:custGeom>
              <a:solidFill>
                <a:srgbClr val="BDD7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2255570" y="2287371"/>
                <a:ext cx="8338184" cy="2204720"/>
              </a:xfrm>
              <a:custGeom>
                <a:avLst/>
                <a:gdLst/>
                <a:ahLst/>
                <a:cxnLst/>
                <a:rect l="l" t="t" r="r" b="b"/>
                <a:pathLst>
                  <a:path w="8338184" h="2204720">
                    <a:moveTo>
                      <a:pt x="0" y="367422"/>
                    </a:moveTo>
                    <a:lnTo>
                      <a:pt x="2862" y="321333"/>
                    </a:lnTo>
                    <a:lnTo>
                      <a:pt x="11221" y="276953"/>
                    </a:lnTo>
                    <a:lnTo>
                      <a:pt x="24731" y="234625"/>
                    </a:lnTo>
                    <a:lnTo>
                      <a:pt x="43049" y="194695"/>
                    </a:lnTo>
                    <a:lnTo>
                      <a:pt x="65829" y="157506"/>
                    </a:lnTo>
                    <a:lnTo>
                      <a:pt x="92729" y="123402"/>
                    </a:lnTo>
                    <a:lnTo>
                      <a:pt x="123402" y="92729"/>
                    </a:lnTo>
                    <a:lnTo>
                      <a:pt x="157506" y="65829"/>
                    </a:lnTo>
                    <a:lnTo>
                      <a:pt x="194695" y="43049"/>
                    </a:lnTo>
                    <a:lnTo>
                      <a:pt x="234625" y="24731"/>
                    </a:lnTo>
                    <a:lnTo>
                      <a:pt x="276953" y="11221"/>
                    </a:lnTo>
                    <a:lnTo>
                      <a:pt x="321333" y="2862"/>
                    </a:lnTo>
                    <a:lnTo>
                      <a:pt x="367422" y="0"/>
                    </a:lnTo>
                    <a:lnTo>
                      <a:pt x="7970154" y="0"/>
                    </a:lnTo>
                    <a:lnTo>
                      <a:pt x="8016242" y="2862"/>
                    </a:lnTo>
                    <a:lnTo>
                      <a:pt x="8060622" y="11221"/>
                    </a:lnTo>
                    <a:lnTo>
                      <a:pt x="8102950" y="24731"/>
                    </a:lnTo>
                    <a:lnTo>
                      <a:pt x="8142880" y="43049"/>
                    </a:lnTo>
                    <a:lnTo>
                      <a:pt x="8180069" y="65829"/>
                    </a:lnTo>
                    <a:lnTo>
                      <a:pt x="8214172" y="92729"/>
                    </a:lnTo>
                    <a:lnTo>
                      <a:pt x="8244846" y="123402"/>
                    </a:lnTo>
                    <a:lnTo>
                      <a:pt x="8271745" y="157506"/>
                    </a:lnTo>
                    <a:lnTo>
                      <a:pt x="8294525" y="194695"/>
                    </a:lnTo>
                    <a:lnTo>
                      <a:pt x="8312843" y="234625"/>
                    </a:lnTo>
                    <a:lnTo>
                      <a:pt x="8326353" y="276953"/>
                    </a:lnTo>
                    <a:lnTo>
                      <a:pt x="8334712" y="321333"/>
                    </a:lnTo>
                    <a:lnTo>
                      <a:pt x="8337574" y="367422"/>
                    </a:lnTo>
                    <a:lnTo>
                      <a:pt x="8337574" y="1837051"/>
                    </a:lnTo>
                    <a:lnTo>
                      <a:pt x="8334712" y="1883139"/>
                    </a:lnTo>
                    <a:lnTo>
                      <a:pt x="8326353" y="1927519"/>
                    </a:lnTo>
                    <a:lnTo>
                      <a:pt x="8312843" y="1969846"/>
                    </a:lnTo>
                    <a:lnTo>
                      <a:pt x="8294525" y="2009776"/>
                    </a:lnTo>
                    <a:lnTo>
                      <a:pt x="8271745" y="2046965"/>
                    </a:lnTo>
                    <a:lnTo>
                      <a:pt x="8244846" y="2081069"/>
                    </a:lnTo>
                    <a:lnTo>
                      <a:pt x="8214172" y="2111742"/>
                    </a:lnTo>
                    <a:lnTo>
                      <a:pt x="8180069" y="2138641"/>
                    </a:lnTo>
                    <a:lnTo>
                      <a:pt x="8142880" y="2161422"/>
                    </a:lnTo>
                    <a:lnTo>
                      <a:pt x="8102950" y="2179739"/>
                    </a:lnTo>
                    <a:lnTo>
                      <a:pt x="8060622" y="2193249"/>
                    </a:lnTo>
                    <a:lnTo>
                      <a:pt x="8016242" y="2201608"/>
                    </a:lnTo>
                    <a:lnTo>
                      <a:pt x="7970154" y="2204471"/>
                    </a:lnTo>
                    <a:lnTo>
                      <a:pt x="367422" y="2204471"/>
                    </a:lnTo>
                    <a:lnTo>
                      <a:pt x="321333" y="2201608"/>
                    </a:lnTo>
                    <a:lnTo>
                      <a:pt x="276953" y="2193249"/>
                    </a:lnTo>
                    <a:lnTo>
                      <a:pt x="234625" y="2179739"/>
                    </a:lnTo>
                    <a:lnTo>
                      <a:pt x="194695" y="2161422"/>
                    </a:lnTo>
                    <a:lnTo>
                      <a:pt x="157506" y="2138641"/>
                    </a:lnTo>
                    <a:lnTo>
                      <a:pt x="123402" y="2111742"/>
                    </a:lnTo>
                    <a:lnTo>
                      <a:pt x="92729" y="2081069"/>
                    </a:lnTo>
                    <a:lnTo>
                      <a:pt x="65829" y="2046965"/>
                    </a:lnTo>
                    <a:lnTo>
                      <a:pt x="43049" y="2009776"/>
                    </a:lnTo>
                    <a:lnTo>
                      <a:pt x="24731" y="1969846"/>
                    </a:lnTo>
                    <a:lnTo>
                      <a:pt x="11221" y="1927519"/>
                    </a:lnTo>
                    <a:lnTo>
                      <a:pt x="2862" y="1883139"/>
                    </a:lnTo>
                    <a:lnTo>
                      <a:pt x="0" y="1837051"/>
                    </a:lnTo>
                    <a:lnTo>
                      <a:pt x="0" y="367422"/>
                    </a:lnTo>
                    <a:close/>
                  </a:path>
                </a:pathLst>
              </a:custGeom>
              <a:ln w="12700">
                <a:solidFill>
                  <a:srgbClr val="F2F2F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718816" y="2535936"/>
                <a:ext cx="1578863" cy="175260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C91F07A-CD96-C101-F268-007A7FC7B899}"/>
                </a:ext>
              </a:extLst>
            </p:cNvPr>
            <p:cNvGrpSpPr/>
            <p:nvPr/>
          </p:nvGrpSpPr>
          <p:grpSpPr>
            <a:xfrm>
              <a:off x="1406970" y="2560320"/>
              <a:ext cx="9023412" cy="3721608"/>
              <a:chOff x="1406970" y="2560320"/>
              <a:chExt cx="9023412" cy="3721608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2346960" y="4703064"/>
                <a:ext cx="1639824" cy="157886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 txBox="1"/>
              <p:nvPr/>
            </p:nvSpPr>
            <p:spPr>
              <a:xfrm>
                <a:off x="2503843" y="5279644"/>
                <a:ext cx="1199515" cy="510540"/>
              </a:xfrm>
              <a:prstGeom prst="rect">
                <a:avLst/>
              </a:prstGeom>
            </p:spPr>
            <p:txBody>
              <a:bodyPr vert="horz" wrap="square" lIns="0" tIns="22860" rIns="0" bIns="0" rtlCol="0">
                <a:spAutoFit/>
              </a:bodyPr>
              <a:lstStyle/>
              <a:p>
                <a:pPr marL="23495" marR="5080" indent="-11430">
                  <a:lnSpc>
                    <a:spcPts val="1900"/>
                  </a:lnSpc>
                  <a:spcBef>
                    <a:spcPts val="180"/>
                  </a:spcBef>
                </a:pP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Peningkatan  Standar</a:t>
                </a:r>
                <a:r>
                  <a:rPr sz="1600" spc="-6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Dikti</a:t>
                </a:r>
                <a:endParaRPr sz="1600">
                  <a:latin typeface="Arial"/>
                  <a:cs typeface="Arial"/>
                </a:endParaRPr>
              </a:p>
            </p:txBody>
          </p:sp>
          <p:grpSp>
            <p:nvGrpSpPr>
              <p:cNvPr id="4" name="object 4"/>
              <p:cNvGrpSpPr/>
              <p:nvPr/>
            </p:nvGrpSpPr>
            <p:grpSpPr>
              <a:xfrm>
                <a:off x="3864864" y="4654296"/>
                <a:ext cx="4468495" cy="1591310"/>
                <a:chOff x="3864864" y="4654296"/>
                <a:chExt cx="4468495" cy="1591310"/>
              </a:xfrm>
            </p:grpSpPr>
            <p:sp>
              <p:nvSpPr>
                <p:cNvPr id="5" name="object 5"/>
                <p:cNvSpPr/>
                <p:nvPr/>
              </p:nvSpPr>
              <p:spPr>
                <a:xfrm>
                  <a:off x="3864864" y="4949952"/>
                  <a:ext cx="557784" cy="1060704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" name="object 6"/>
                <p:cNvSpPr/>
                <p:nvPr/>
              </p:nvSpPr>
              <p:spPr>
                <a:xfrm>
                  <a:off x="6525768" y="4654296"/>
                  <a:ext cx="1807464" cy="1591056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" name="object 7"/>
              <p:cNvSpPr txBox="1"/>
              <p:nvPr/>
            </p:nvSpPr>
            <p:spPr>
              <a:xfrm>
                <a:off x="6744055" y="5115051"/>
                <a:ext cx="1197610" cy="75438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 marR="5080" indent="203200">
                  <a:lnSpc>
                    <a:spcPct val="99400"/>
                  </a:lnSpc>
                  <a:spcBef>
                    <a:spcPts val="110"/>
                  </a:spcBef>
                </a:pPr>
                <a:r>
                  <a:rPr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Evaluasi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 </a:t>
                </a:r>
                <a:r>
                  <a:rPr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</a:t>
                </a:r>
                <a:r>
                  <a:rPr lang="en-US"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emenuhan</a:t>
                </a:r>
                <a:r>
                  <a:rPr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 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Standar</a:t>
                </a:r>
                <a:r>
                  <a:rPr sz="1600" spc="-5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Dikti</a:t>
                </a:r>
                <a:endParaRPr sz="1600" dirty="0">
                  <a:latin typeface="Arial"/>
                  <a:cs typeface="Arial"/>
                </a:endParaRPr>
              </a:p>
            </p:txBody>
          </p:sp>
          <p:grpSp>
            <p:nvGrpSpPr>
              <p:cNvPr id="8" name="object 8"/>
              <p:cNvGrpSpPr/>
              <p:nvPr/>
            </p:nvGrpSpPr>
            <p:grpSpPr>
              <a:xfrm>
                <a:off x="8217407" y="4718303"/>
                <a:ext cx="2212975" cy="1557655"/>
                <a:chOff x="8217407" y="4718303"/>
                <a:chExt cx="2212975" cy="1557655"/>
              </a:xfrm>
            </p:grpSpPr>
            <p:sp>
              <p:nvSpPr>
                <p:cNvPr id="9" name="object 9"/>
                <p:cNvSpPr/>
                <p:nvPr/>
              </p:nvSpPr>
              <p:spPr>
                <a:xfrm>
                  <a:off x="8217407" y="4943855"/>
                  <a:ext cx="557783" cy="1060704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10"/>
                <p:cNvSpPr/>
                <p:nvPr/>
              </p:nvSpPr>
              <p:spPr>
                <a:xfrm>
                  <a:off x="8638031" y="4718303"/>
                  <a:ext cx="1792224" cy="1557528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" name="object 11"/>
              <p:cNvSpPr txBox="1"/>
              <p:nvPr/>
            </p:nvSpPr>
            <p:spPr>
              <a:xfrm>
                <a:off x="8877642" y="5285739"/>
                <a:ext cx="1197610" cy="510540"/>
              </a:xfrm>
              <a:prstGeom prst="rect">
                <a:avLst/>
              </a:prstGeom>
            </p:spPr>
            <p:txBody>
              <a:bodyPr vert="horz" wrap="square" lIns="0" tIns="22860" rIns="0" bIns="0" rtlCol="0">
                <a:spAutoFit/>
              </a:bodyPr>
              <a:lstStyle/>
              <a:p>
                <a:pPr marL="17145" marR="5080" indent="-5080">
                  <a:lnSpc>
                    <a:spcPts val="1900"/>
                  </a:lnSpc>
                  <a:spcBef>
                    <a:spcPts val="180"/>
                  </a:spcBef>
                </a:pP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Pe</a:t>
                </a:r>
                <a:r>
                  <a:rPr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l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a</a:t>
                </a:r>
                <a:r>
                  <a:rPr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ks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anaa</a:t>
                </a:r>
                <a:r>
                  <a:rPr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n 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Standar</a:t>
                </a:r>
                <a:r>
                  <a:rPr sz="1600" spc="-5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Dikti</a:t>
                </a:r>
                <a:endParaRPr sz="1600">
                  <a:latin typeface="Arial"/>
                  <a:cs typeface="Arial"/>
                </a:endParaRPr>
              </a:p>
            </p:txBody>
          </p:sp>
          <p:grpSp>
            <p:nvGrpSpPr>
              <p:cNvPr id="12" name="object 12"/>
              <p:cNvGrpSpPr/>
              <p:nvPr/>
            </p:nvGrpSpPr>
            <p:grpSpPr>
              <a:xfrm>
                <a:off x="1406970" y="3063189"/>
                <a:ext cx="762635" cy="2611755"/>
                <a:chOff x="1406970" y="3063189"/>
                <a:chExt cx="762635" cy="2611755"/>
              </a:xfrm>
            </p:grpSpPr>
            <p:sp>
              <p:nvSpPr>
                <p:cNvPr id="13" name="object 13"/>
                <p:cNvSpPr/>
                <p:nvPr/>
              </p:nvSpPr>
              <p:spPr>
                <a:xfrm>
                  <a:off x="1406970" y="3063189"/>
                  <a:ext cx="762635" cy="137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635" h="1379854">
                      <a:moveTo>
                        <a:pt x="476299" y="0"/>
                      </a:moveTo>
                      <a:lnTo>
                        <a:pt x="476299" y="220979"/>
                      </a:lnTo>
                      <a:lnTo>
                        <a:pt x="439856" y="242007"/>
                      </a:lnTo>
                      <a:lnTo>
                        <a:pt x="404608" y="265280"/>
                      </a:lnTo>
                      <a:lnTo>
                        <a:pt x="370590" y="290714"/>
                      </a:lnTo>
                      <a:lnTo>
                        <a:pt x="337836" y="318224"/>
                      </a:lnTo>
                      <a:lnTo>
                        <a:pt x="306379" y="347724"/>
                      </a:lnTo>
                      <a:lnTo>
                        <a:pt x="276254" y="379129"/>
                      </a:lnTo>
                      <a:lnTo>
                        <a:pt x="247492" y="412353"/>
                      </a:lnTo>
                      <a:lnTo>
                        <a:pt x="220129" y="447312"/>
                      </a:lnTo>
                      <a:lnTo>
                        <a:pt x="194199" y="483921"/>
                      </a:lnTo>
                      <a:lnTo>
                        <a:pt x="169733" y="522093"/>
                      </a:lnTo>
                      <a:lnTo>
                        <a:pt x="146768" y="561743"/>
                      </a:lnTo>
                      <a:lnTo>
                        <a:pt x="125335" y="602787"/>
                      </a:lnTo>
                      <a:lnTo>
                        <a:pt x="105470" y="645139"/>
                      </a:lnTo>
                      <a:lnTo>
                        <a:pt x="87205" y="688714"/>
                      </a:lnTo>
                      <a:lnTo>
                        <a:pt x="70574" y="733427"/>
                      </a:lnTo>
                      <a:lnTo>
                        <a:pt x="55611" y="779191"/>
                      </a:lnTo>
                      <a:lnTo>
                        <a:pt x="42350" y="825923"/>
                      </a:lnTo>
                      <a:lnTo>
                        <a:pt x="30824" y="873537"/>
                      </a:lnTo>
                      <a:lnTo>
                        <a:pt x="21067" y="921947"/>
                      </a:lnTo>
                      <a:lnTo>
                        <a:pt x="13113" y="971068"/>
                      </a:lnTo>
                      <a:lnTo>
                        <a:pt x="6996" y="1020815"/>
                      </a:lnTo>
                      <a:lnTo>
                        <a:pt x="2749" y="1071103"/>
                      </a:lnTo>
                      <a:lnTo>
                        <a:pt x="405" y="1121846"/>
                      </a:lnTo>
                      <a:lnTo>
                        <a:pt x="0" y="1172960"/>
                      </a:lnTo>
                      <a:lnTo>
                        <a:pt x="1565" y="1224358"/>
                      </a:lnTo>
                      <a:lnTo>
                        <a:pt x="5135" y="1275956"/>
                      </a:lnTo>
                      <a:lnTo>
                        <a:pt x="10745" y="1327669"/>
                      </a:lnTo>
                      <a:lnTo>
                        <a:pt x="18426" y="1379410"/>
                      </a:lnTo>
                      <a:lnTo>
                        <a:pt x="28609" y="1325927"/>
                      </a:lnTo>
                      <a:lnTo>
                        <a:pt x="40892" y="1273576"/>
                      </a:lnTo>
                      <a:lnTo>
                        <a:pt x="55218" y="1222446"/>
                      </a:lnTo>
                      <a:lnTo>
                        <a:pt x="71529" y="1172627"/>
                      </a:lnTo>
                      <a:lnTo>
                        <a:pt x="89767" y="1124209"/>
                      </a:lnTo>
                      <a:lnTo>
                        <a:pt x="109877" y="1077281"/>
                      </a:lnTo>
                      <a:lnTo>
                        <a:pt x="131800" y="1031933"/>
                      </a:lnTo>
                      <a:lnTo>
                        <a:pt x="155480" y="988253"/>
                      </a:lnTo>
                      <a:lnTo>
                        <a:pt x="180859" y="946332"/>
                      </a:lnTo>
                      <a:lnTo>
                        <a:pt x="207880" y="906259"/>
                      </a:lnTo>
                      <a:lnTo>
                        <a:pt x="236486" y="868123"/>
                      </a:lnTo>
                      <a:lnTo>
                        <a:pt x="266620" y="832015"/>
                      </a:lnTo>
                      <a:lnTo>
                        <a:pt x="298224" y="798022"/>
                      </a:lnTo>
                      <a:lnTo>
                        <a:pt x="331241" y="766236"/>
                      </a:lnTo>
                      <a:lnTo>
                        <a:pt x="365615" y="736745"/>
                      </a:lnTo>
                      <a:lnTo>
                        <a:pt x="401287" y="709639"/>
                      </a:lnTo>
                      <a:lnTo>
                        <a:pt x="438201" y="685007"/>
                      </a:lnTo>
                      <a:lnTo>
                        <a:pt x="476299" y="662939"/>
                      </a:lnTo>
                      <a:lnTo>
                        <a:pt x="476299" y="883919"/>
                      </a:lnTo>
                      <a:lnTo>
                        <a:pt x="762011" y="368185"/>
                      </a:lnTo>
                      <a:lnTo>
                        <a:pt x="476299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4"/>
                <p:cNvSpPr/>
                <p:nvPr/>
              </p:nvSpPr>
              <p:spPr>
                <a:xfrm>
                  <a:off x="1406982" y="4221619"/>
                  <a:ext cx="762000" cy="1453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1453514">
                      <a:moveTo>
                        <a:pt x="0" y="0"/>
                      </a:moveTo>
                      <a:lnTo>
                        <a:pt x="0" y="441960"/>
                      </a:lnTo>
                      <a:lnTo>
                        <a:pt x="1127" y="497442"/>
                      </a:lnTo>
                      <a:lnTo>
                        <a:pt x="4471" y="552143"/>
                      </a:lnTo>
                      <a:lnTo>
                        <a:pt x="9973" y="605985"/>
                      </a:lnTo>
                      <a:lnTo>
                        <a:pt x="17575" y="658890"/>
                      </a:lnTo>
                      <a:lnTo>
                        <a:pt x="27219" y="710783"/>
                      </a:lnTo>
                      <a:lnTo>
                        <a:pt x="38847" y="761584"/>
                      </a:lnTo>
                      <a:lnTo>
                        <a:pt x="52401" y="811218"/>
                      </a:lnTo>
                      <a:lnTo>
                        <a:pt x="67822" y="859607"/>
                      </a:lnTo>
                      <a:lnTo>
                        <a:pt x="85053" y="906675"/>
                      </a:lnTo>
                      <a:lnTo>
                        <a:pt x="104035" y="952343"/>
                      </a:lnTo>
                      <a:lnTo>
                        <a:pt x="124711" y="996536"/>
                      </a:lnTo>
                      <a:lnTo>
                        <a:pt x="147022" y="1039175"/>
                      </a:lnTo>
                      <a:lnTo>
                        <a:pt x="170910" y="1080184"/>
                      </a:lnTo>
                      <a:lnTo>
                        <a:pt x="196317" y="1119486"/>
                      </a:lnTo>
                      <a:lnTo>
                        <a:pt x="223185" y="1157003"/>
                      </a:lnTo>
                      <a:lnTo>
                        <a:pt x="251455" y="1192658"/>
                      </a:lnTo>
                      <a:lnTo>
                        <a:pt x="281071" y="1226375"/>
                      </a:lnTo>
                      <a:lnTo>
                        <a:pt x="311973" y="1258076"/>
                      </a:lnTo>
                      <a:lnTo>
                        <a:pt x="344103" y="1287684"/>
                      </a:lnTo>
                      <a:lnTo>
                        <a:pt x="377404" y="1315122"/>
                      </a:lnTo>
                      <a:lnTo>
                        <a:pt x="411817" y="1340313"/>
                      </a:lnTo>
                      <a:lnTo>
                        <a:pt x="447284" y="1363179"/>
                      </a:lnTo>
                      <a:lnTo>
                        <a:pt x="483748" y="1383645"/>
                      </a:lnTo>
                      <a:lnTo>
                        <a:pt x="521149" y="1401631"/>
                      </a:lnTo>
                      <a:lnTo>
                        <a:pt x="559430" y="1417062"/>
                      </a:lnTo>
                      <a:lnTo>
                        <a:pt x="598533" y="1429861"/>
                      </a:lnTo>
                      <a:lnTo>
                        <a:pt x="638399" y="1439949"/>
                      </a:lnTo>
                      <a:lnTo>
                        <a:pt x="678971" y="1447251"/>
                      </a:lnTo>
                      <a:lnTo>
                        <a:pt x="720191" y="1451688"/>
                      </a:lnTo>
                      <a:lnTo>
                        <a:pt x="762000" y="1453184"/>
                      </a:lnTo>
                      <a:lnTo>
                        <a:pt x="762000" y="1011224"/>
                      </a:lnTo>
                      <a:lnTo>
                        <a:pt x="720191" y="1009728"/>
                      </a:lnTo>
                      <a:lnTo>
                        <a:pt x="678971" y="1005291"/>
                      </a:lnTo>
                      <a:lnTo>
                        <a:pt x="638399" y="997989"/>
                      </a:lnTo>
                      <a:lnTo>
                        <a:pt x="598533" y="987901"/>
                      </a:lnTo>
                      <a:lnTo>
                        <a:pt x="559430" y="975102"/>
                      </a:lnTo>
                      <a:lnTo>
                        <a:pt x="521149" y="959671"/>
                      </a:lnTo>
                      <a:lnTo>
                        <a:pt x="483748" y="941685"/>
                      </a:lnTo>
                      <a:lnTo>
                        <a:pt x="447284" y="921219"/>
                      </a:lnTo>
                      <a:lnTo>
                        <a:pt x="411817" y="898353"/>
                      </a:lnTo>
                      <a:lnTo>
                        <a:pt x="377404" y="873162"/>
                      </a:lnTo>
                      <a:lnTo>
                        <a:pt x="344103" y="845724"/>
                      </a:lnTo>
                      <a:lnTo>
                        <a:pt x="311973" y="816116"/>
                      </a:lnTo>
                      <a:lnTo>
                        <a:pt x="281071" y="784415"/>
                      </a:lnTo>
                      <a:lnTo>
                        <a:pt x="251455" y="750698"/>
                      </a:lnTo>
                      <a:lnTo>
                        <a:pt x="223185" y="715043"/>
                      </a:lnTo>
                      <a:lnTo>
                        <a:pt x="196317" y="677526"/>
                      </a:lnTo>
                      <a:lnTo>
                        <a:pt x="170910" y="638224"/>
                      </a:lnTo>
                      <a:lnTo>
                        <a:pt x="147022" y="597215"/>
                      </a:lnTo>
                      <a:lnTo>
                        <a:pt x="124711" y="554576"/>
                      </a:lnTo>
                      <a:lnTo>
                        <a:pt x="104035" y="510383"/>
                      </a:lnTo>
                      <a:lnTo>
                        <a:pt x="85053" y="464715"/>
                      </a:lnTo>
                      <a:lnTo>
                        <a:pt x="67822" y="417647"/>
                      </a:lnTo>
                      <a:lnTo>
                        <a:pt x="52401" y="369258"/>
                      </a:lnTo>
                      <a:lnTo>
                        <a:pt x="38847" y="319624"/>
                      </a:lnTo>
                      <a:lnTo>
                        <a:pt x="27219" y="268823"/>
                      </a:lnTo>
                      <a:lnTo>
                        <a:pt x="17575" y="216930"/>
                      </a:lnTo>
                      <a:lnTo>
                        <a:pt x="9973" y="164025"/>
                      </a:lnTo>
                      <a:lnTo>
                        <a:pt x="4471" y="110183"/>
                      </a:lnTo>
                      <a:lnTo>
                        <a:pt x="1127" y="55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6" name="object 16"/>
              <p:cNvSpPr/>
              <p:nvPr/>
            </p:nvSpPr>
            <p:spPr>
              <a:xfrm>
                <a:off x="4300728" y="4684776"/>
                <a:ext cx="1920239" cy="1578864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4546091" y="5139435"/>
                <a:ext cx="1289050" cy="75438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 marR="5080" indent="23495">
                  <a:lnSpc>
                    <a:spcPct val="99400"/>
                  </a:lnSpc>
                  <a:spcBef>
                    <a:spcPts val="110"/>
                  </a:spcBef>
                </a:pP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Pengendalia</a:t>
                </a:r>
                <a:r>
                  <a:rPr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n 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Pelaksanaan  Standar</a:t>
                </a:r>
                <a:r>
                  <a:rPr sz="1600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Dikti</a:t>
                </a:r>
                <a:endParaRPr sz="1600" dirty="0">
                  <a:latin typeface="Arial"/>
                  <a:cs typeface="Arial"/>
                </a:endParaRPr>
              </a:p>
            </p:txBody>
          </p:sp>
          <p:sp>
            <p:nvSpPr>
              <p:cNvPr id="45" name="object 45"/>
              <p:cNvSpPr txBox="1"/>
              <p:nvPr/>
            </p:nvSpPr>
            <p:spPr>
              <a:xfrm>
                <a:off x="2974505" y="2957067"/>
                <a:ext cx="950594" cy="502316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marR="5080" algn="ctr">
                  <a:lnSpc>
                    <a:spcPct val="99200"/>
                  </a:lnSpc>
                  <a:spcBef>
                    <a:spcPts val="114"/>
                  </a:spcBef>
                </a:pPr>
                <a:r>
                  <a:rPr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Kebijakan</a:t>
                </a:r>
                <a:r>
                  <a:rPr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 SPMI</a:t>
                </a:r>
                <a:endParaRPr sz="1600" dirty="0">
                  <a:latin typeface="Arial"/>
                  <a:cs typeface="Arial"/>
                </a:endParaRPr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626864" y="2560320"/>
                <a:ext cx="1624584" cy="170383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 txBox="1"/>
              <p:nvPr/>
            </p:nvSpPr>
            <p:spPr>
              <a:xfrm>
                <a:off x="4906770" y="2957067"/>
                <a:ext cx="1036829" cy="989885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065" marR="5080" algn="ctr">
                  <a:lnSpc>
                    <a:spcPct val="99200"/>
                  </a:lnSpc>
                  <a:spcBef>
                    <a:spcPts val="114"/>
                  </a:spcBef>
                </a:pPr>
                <a:r>
                  <a:rPr lang="en-US"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Pedoman</a:t>
                </a:r>
                <a:r>
                  <a:rPr lang="en-US"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penerapan</a:t>
                </a:r>
                <a:r>
                  <a:rPr lang="en-US"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5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siklus</a:t>
                </a:r>
                <a:r>
                  <a:rPr lang="en-US" sz="1600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PPEPP</a:t>
                </a:r>
                <a:endParaRPr sz="1600" dirty="0">
                  <a:latin typeface="Arial"/>
                  <a:cs typeface="Arial"/>
                </a:endParaRPr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577583" y="2584704"/>
                <a:ext cx="1566672" cy="170383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 txBox="1"/>
              <p:nvPr/>
            </p:nvSpPr>
            <p:spPr>
              <a:xfrm>
                <a:off x="6744055" y="2718820"/>
                <a:ext cx="1197610" cy="1490279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marR="5080" algn="ctr">
                  <a:lnSpc>
                    <a:spcPct val="99200"/>
                  </a:lnSpc>
                  <a:spcBef>
                    <a:spcPts val="114"/>
                  </a:spcBef>
                </a:pP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standar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penyelenggaraan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dan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pengelolaan</a:t>
                </a:r>
                <a:endParaRPr lang="en-US" sz="1600" spc="-10" dirty="0"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pPr marL="12700" marR="5080" algn="ctr">
                  <a:lnSpc>
                    <a:spcPct val="99200"/>
                  </a:lnSpc>
                  <a:spcBef>
                    <a:spcPts val="114"/>
                  </a:spcBef>
                </a:pP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perguruan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tinggi</a:t>
                </a:r>
                <a:endParaRPr sz="1600" dirty="0">
                  <a:latin typeface="Arial"/>
                  <a:cs typeface="Arial"/>
                </a:endParaRPr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8467343" y="2621279"/>
                <a:ext cx="1566672" cy="164287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 txBox="1"/>
              <p:nvPr/>
            </p:nvSpPr>
            <p:spPr>
              <a:xfrm>
                <a:off x="8534400" y="2847786"/>
                <a:ext cx="1295400" cy="1267014"/>
              </a:xfrm>
              <a:prstGeom prst="rect">
                <a:avLst/>
              </a:prstGeom>
            </p:spPr>
            <p:txBody>
              <a:bodyPr vert="horz" wrap="square" lIns="0" tIns="22860" rIns="0" bIns="0" rtlCol="0">
                <a:spAutoFit/>
              </a:bodyPr>
              <a:lstStyle/>
              <a:p>
                <a:pPr marL="12700" marR="5080" algn="ctr">
                  <a:lnSpc>
                    <a:spcPts val="1900"/>
                  </a:lnSpc>
                  <a:spcBef>
                    <a:spcPts val="180"/>
                  </a:spcBef>
                </a:pP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tata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cara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pendokumentasian</a:t>
                </a: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implementasi</a:t>
                </a:r>
                <a:endParaRPr lang="en-US" sz="1600" spc="-10" dirty="0"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pPr marL="12700" marR="5080" algn="ctr">
                  <a:lnSpc>
                    <a:spcPts val="1900"/>
                  </a:lnSpc>
                  <a:spcBef>
                    <a:spcPts val="180"/>
                  </a:spcBef>
                </a:pPr>
                <a:r>
                  <a:rPr lang="en-US" sz="1600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SPMI</a:t>
                </a:r>
                <a:endParaRPr sz="1600" dirty="0">
                  <a:latin typeface="Arial"/>
                  <a:cs typeface="Arial"/>
                </a:endParaRPr>
              </a:p>
            </p:txBody>
          </p:sp>
          <p:sp>
            <p:nvSpPr>
              <p:cNvPr id="52" name="object 52"/>
              <p:cNvSpPr txBox="1"/>
              <p:nvPr/>
            </p:nvSpPr>
            <p:spPr>
              <a:xfrm>
                <a:off x="4113212" y="4241800"/>
                <a:ext cx="4130040" cy="2128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300" spc="10" dirty="0" err="1">
                    <a:latin typeface="Arial"/>
                    <a:cs typeface="Arial"/>
                  </a:rPr>
                  <a:t>Permen</a:t>
                </a:r>
                <a:r>
                  <a:rPr lang="en-US" sz="1300" spc="10" dirty="0" err="1">
                    <a:latin typeface="Arial"/>
                    <a:cs typeface="Arial"/>
                  </a:rPr>
                  <a:t>dikbudristek</a:t>
                </a:r>
                <a:r>
                  <a:rPr lang="en-US" sz="1300" spc="10" dirty="0">
                    <a:latin typeface="Arial"/>
                    <a:cs typeface="Arial"/>
                  </a:rPr>
                  <a:t> No 53 </a:t>
                </a:r>
                <a:r>
                  <a:rPr lang="en-US" sz="1300" spc="10" dirty="0" err="1">
                    <a:latin typeface="Arial"/>
                    <a:cs typeface="Arial"/>
                  </a:rPr>
                  <a:t>tahun</a:t>
                </a:r>
                <a:r>
                  <a:rPr lang="en-US" sz="1300" spc="10" dirty="0">
                    <a:latin typeface="Arial"/>
                    <a:cs typeface="Arial"/>
                  </a:rPr>
                  <a:t> 2023</a:t>
                </a:r>
                <a:r>
                  <a:rPr sz="1300" spc="5" dirty="0">
                    <a:latin typeface="Arial"/>
                    <a:cs typeface="Arial"/>
                  </a:rPr>
                  <a:t> </a:t>
                </a:r>
                <a:r>
                  <a:rPr sz="1300" spc="10" dirty="0" err="1">
                    <a:latin typeface="Arial"/>
                    <a:cs typeface="Arial"/>
                  </a:rPr>
                  <a:t>Pasal</a:t>
                </a:r>
                <a:r>
                  <a:rPr sz="1300" spc="10" dirty="0">
                    <a:latin typeface="Arial"/>
                    <a:cs typeface="Arial"/>
                  </a:rPr>
                  <a:t> </a:t>
                </a:r>
                <a:r>
                  <a:rPr lang="en-US" sz="1300" dirty="0">
                    <a:latin typeface="Arial"/>
                    <a:cs typeface="Arial"/>
                  </a:rPr>
                  <a:t>69</a:t>
                </a:r>
                <a:r>
                  <a:rPr sz="1300" dirty="0">
                    <a:latin typeface="Arial"/>
                    <a:cs typeface="Arial"/>
                  </a:rPr>
                  <a:t> </a:t>
                </a:r>
                <a:r>
                  <a:rPr sz="1300" dirty="0" err="1">
                    <a:latin typeface="Arial"/>
                    <a:cs typeface="Arial"/>
                  </a:rPr>
                  <a:t>Ayat</a:t>
                </a:r>
                <a:r>
                  <a:rPr sz="1300" dirty="0">
                    <a:latin typeface="Arial"/>
                    <a:cs typeface="Arial"/>
                  </a:rPr>
                  <a:t> </a:t>
                </a:r>
                <a:r>
                  <a:rPr lang="en-US" sz="1300" dirty="0">
                    <a:latin typeface="Arial"/>
                    <a:cs typeface="Arial"/>
                  </a:rPr>
                  <a:t>1</a:t>
                </a:r>
                <a:endParaRPr sz="1300" dirty="0">
                  <a:latin typeface="Arial"/>
                  <a:cs typeface="Arial"/>
                </a:endParaRPr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8924543" y="4279391"/>
                <a:ext cx="1048511" cy="515112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5" name="object 55"/>
          <p:cNvSpPr/>
          <p:nvPr/>
        </p:nvSpPr>
        <p:spPr>
          <a:xfrm>
            <a:off x="2290432" y="324472"/>
            <a:ext cx="621665" cy="621665"/>
          </a:xfrm>
          <a:custGeom>
            <a:avLst/>
            <a:gdLst/>
            <a:ahLst/>
            <a:cxnLst/>
            <a:rect l="l" t="t" r="r" b="b"/>
            <a:pathLst>
              <a:path w="621664" h="621665">
                <a:moveTo>
                  <a:pt x="310527" y="0"/>
                </a:moveTo>
                <a:lnTo>
                  <a:pt x="264639" y="3366"/>
                </a:lnTo>
                <a:lnTo>
                  <a:pt x="220842" y="13147"/>
                </a:lnTo>
                <a:lnTo>
                  <a:pt x="179616" y="28861"/>
                </a:lnTo>
                <a:lnTo>
                  <a:pt x="141441" y="50027"/>
                </a:lnTo>
                <a:lnTo>
                  <a:pt x="106798" y="76166"/>
                </a:lnTo>
                <a:lnTo>
                  <a:pt x="76166" y="106798"/>
                </a:lnTo>
                <a:lnTo>
                  <a:pt x="50027" y="141441"/>
                </a:lnTo>
                <a:lnTo>
                  <a:pt x="28861" y="179616"/>
                </a:lnTo>
                <a:lnTo>
                  <a:pt x="13147" y="220842"/>
                </a:lnTo>
                <a:lnTo>
                  <a:pt x="3366" y="264639"/>
                </a:lnTo>
                <a:lnTo>
                  <a:pt x="0" y="310527"/>
                </a:lnTo>
                <a:lnTo>
                  <a:pt x="3366" y="356415"/>
                </a:lnTo>
                <a:lnTo>
                  <a:pt x="13147" y="400212"/>
                </a:lnTo>
                <a:lnTo>
                  <a:pt x="28861" y="441438"/>
                </a:lnTo>
                <a:lnTo>
                  <a:pt x="50027" y="479613"/>
                </a:lnTo>
                <a:lnTo>
                  <a:pt x="76166" y="514257"/>
                </a:lnTo>
                <a:lnTo>
                  <a:pt x="106798" y="544888"/>
                </a:lnTo>
                <a:lnTo>
                  <a:pt x="141441" y="571027"/>
                </a:lnTo>
                <a:lnTo>
                  <a:pt x="179616" y="592194"/>
                </a:lnTo>
                <a:lnTo>
                  <a:pt x="220842" y="607908"/>
                </a:lnTo>
                <a:lnTo>
                  <a:pt x="264639" y="617688"/>
                </a:lnTo>
                <a:lnTo>
                  <a:pt x="310527" y="621055"/>
                </a:lnTo>
                <a:lnTo>
                  <a:pt x="356415" y="617688"/>
                </a:lnTo>
                <a:lnTo>
                  <a:pt x="400212" y="607908"/>
                </a:lnTo>
                <a:lnTo>
                  <a:pt x="441438" y="592194"/>
                </a:lnTo>
                <a:lnTo>
                  <a:pt x="479613" y="571027"/>
                </a:lnTo>
                <a:lnTo>
                  <a:pt x="514257" y="544888"/>
                </a:lnTo>
                <a:lnTo>
                  <a:pt x="544888" y="514257"/>
                </a:lnTo>
                <a:lnTo>
                  <a:pt x="571027" y="479613"/>
                </a:lnTo>
                <a:lnTo>
                  <a:pt x="592194" y="441438"/>
                </a:lnTo>
                <a:lnTo>
                  <a:pt x="607908" y="400212"/>
                </a:lnTo>
                <a:lnTo>
                  <a:pt x="617688" y="356415"/>
                </a:lnTo>
                <a:lnTo>
                  <a:pt x="621055" y="310527"/>
                </a:lnTo>
                <a:lnTo>
                  <a:pt x="617688" y="264639"/>
                </a:lnTo>
                <a:lnTo>
                  <a:pt x="607908" y="220842"/>
                </a:lnTo>
                <a:lnTo>
                  <a:pt x="592194" y="179616"/>
                </a:lnTo>
                <a:lnTo>
                  <a:pt x="571027" y="141441"/>
                </a:lnTo>
                <a:lnTo>
                  <a:pt x="544888" y="106798"/>
                </a:lnTo>
                <a:lnTo>
                  <a:pt x="514257" y="76166"/>
                </a:lnTo>
                <a:lnTo>
                  <a:pt x="479613" y="50027"/>
                </a:lnTo>
                <a:lnTo>
                  <a:pt x="441438" y="28861"/>
                </a:lnTo>
                <a:lnTo>
                  <a:pt x="400212" y="13147"/>
                </a:lnTo>
                <a:lnTo>
                  <a:pt x="356415" y="3366"/>
                </a:lnTo>
                <a:lnTo>
                  <a:pt x="31052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500147" y="379477"/>
            <a:ext cx="2012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843438" y="3908044"/>
            <a:ext cx="974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Peraturan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85208" y="2707528"/>
            <a:ext cx="1167686" cy="11676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id="{AEBFD18A-DAD1-8E76-35DD-538903DC346D}"/>
              </a:ext>
            </a:extLst>
          </p:cNvPr>
          <p:cNvGrpSpPr/>
          <p:nvPr/>
        </p:nvGrpSpPr>
        <p:grpSpPr>
          <a:xfrm>
            <a:off x="0" y="6341110"/>
            <a:ext cx="12192000" cy="516890"/>
            <a:chOff x="0" y="0"/>
            <a:chExt cx="4816593" cy="270933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BCC4205C-1F74-4C6B-5825-52AC7C5AB920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BB2BF5D0-5EA4-D23B-4C17-FD8E59B11203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37556FCA-F141-488A-DE92-933779672AB9}"/>
              </a:ext>
            </a:extLst>
          </p:cNvPr>
          <p:cNvSpPr/>
          <p:nvPr/>
        </p:nvSpPr>
        <p:spPr>
          <a:xfrm>
            <a:off x="10563751" y="6370319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2E3BA255-A225-9544-B46E-67F8468C9A58}"/>
              </a:ext>
            </a:extLst>
          </p:cNvPr>
          <p:cNvGrpSpPr/>
          <p:nvPr/>
        </p:nvGrpSpPr>
        <p:grpSpPr>
          <a:xfrm>
            <a:off x="822650" y="663497"/>
            <a:ext cx="1192551" cy="1144930"/>
            <a:chOff x="1141848" y="559092"/>
            <a:chExt cx="1192551" cy="1144930"/>
          </a:xfrm>
        </p:grpSpPr>
        <p:sp>
          <p:nvSpPr>
            <p:cNvPr id="2" name="object 2"/>
            <p:cNvSpPr/>
            <p:nvPr/>
          </p:nvSpPr>
          <p:spPr>
            <a:xfrm>
              <a:off x="1561833" y="55909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47" y="0"/>
                  </a:moveTo>
                  <a:lnTo>
                    <a:pt x="126895" y="6174"/>
                  </a:lnTo>
                  <a:lnTo>
                    <a:pt x="85605" y="23600"/>
                  </a:lnTo>
                  <a:lnTo>
                    <a:pt x="50623" y="50630"/>
                  </a:lnTo>
                  <a:lnTo>
                    <a:pt x="23597" y="85614"/>
                  </a:lnTo>
                  <a:lnTo>
                    <a:pt x="6173" y="126907"/>
                  </a:lnTo>
                  <a:lnTo>
                    <a:pt x="0" y="172859"/>
                  </a:lnTo>
                  <a:lnTo>
                    <a:pt x="6173" y="218812"/>
                  </a:lnTo>
                  <a:lnTo>
                    <a:pt x="23597" y="260104"/>
                  </a:lnTo>
                  <a:lnTo>
                    <a:pt x="50623" y="295089"/>
                  </a:lnTo>
                  <a:lnTo>
                    <a:pt x="85605" y="322118"/>
                  </a:lnTo>
                  <a:lnTo>
                    <a:pt x="126895" y="339544"/>
                  </a:lnTo>
                  <a:lnTo>
                    <a:pt x="172847" y="345719"/>
                  </a:lnTo>
                  <a:lnTo>
                    <a:pt x="218799" y="339544"/>
                  </a:lnTo>
                  <a:lnTo>
                    <a:pt x="260091" y="322118"/>
                  </a:lnTo>
                  <a:lnTo>
                    <a:pt x="295076" y="295089"/>
                  </a:lnTo>
                  <a:lnTo>
                    <a:pt x="322105" y="260104"/>
                  </a:lnTo>
                  <a:lnTo>
                    <a:pt x="339531" y="218812"/>
                  </a:lnTo>
                  <a:lnTo>
                    <a:pt x="345706" y="172859"/>
                  </a:lnTo>
                  <a:lnTo>
                    <a:pt x="339531" y="126907"/>
                  </a:lnTo>
                  <a:lnTo>
                    <a:pt x="322105" y="85614"/>
                  </a:lnTo>
                  <a:lnTo>
                    <a:pt x="295076" y="50630"/>
                  </a:lnTo>
                  <a:lnTo>
                    <a:pt x="260091" y="23600"/>
                  </a:lnTo>
                  <a:lnTo>
                    <a:pt x="218799" y="6174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674672" y="5958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1884819" y="827658"/>
              <a:ext cx="449580" cy="389255"/>
              <a:chOff x="1884819" y="827658"/>
              <a:chExt cx="449580" cy="38925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84819" y="827658"/>
                <a:ext cx="94932" cy="10252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7" y="6174"/>
                    </a:lnTo>
                    <a:lnTo>
                      <a:pt x="85614" y="23600"/>
                    </a:lnTo>
                    <a:lnTo>
                      <a:pt x="50630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30" y="295089"/>
                    </a:lnTo>
                    <a:lnTo>
                      <a:pt x="85614" y="322118"/>
                    </a:lnTo>
                    <a:lnTo>
                      <a:pt x="126907" y="339544"/>
                    </a:lnTo>
                    <a:lnTo>
                      <a:pt x="172859" y="345719"/>
                    </a:lnTo>
                    <a:lnTo>
                      <a:pt x="218812" y="339544"/>
                    </a:lnTo>
                    <a:lnTo>
                      <a:pt x="260104" y="322118"/>
                    </a:lnTo>
                    <a:lnTo>
                      <a:pt x="295089" y="295089"/>
                    </a:lnTo>
                    <a:lnTo>
                      <a:pt x="322118" y="260104"/>
                    </a:lnTo>
                    <a:lnTo>
                      <a:pt x="339544" y="218812"/>
                    </a:lnTo>
                    <a:lnTo>
                      <a:pt x="345719" y="172859"/>
                    </a:lnTo>
                    <a:lnTo>
                      <a:pt x="339544" y="126907"/>
                    </a:lnTo>
                    <a:lnTo>
                      <a:pt x="322118" y="85614"/>
                    </a:lnTo>
                    <a:lnTo>
                      <a:pt x="295089" y="50630"/>
                    </a:lnTo>
                    <a:lnTo>
                      <a:pt x="260104" y="23600"/>
                    </a:lnTo>
                    <a:lnTo>
                      <a:pt x="218812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0" y="172858"/>
                    </a:moveTo>
                    <a:lnTo>
                      <a:pt x="6174" y="126905"/>
                    </a:lnTo>
                    <a:lnTo>
                      <a:pt x="23600" y="85613"/>
                    </a:lnTo>
                    <a:lnTo>
                      <a:pt x="50628" y="50628"/>
                    </a:lnTo>
                    <a:lnTo>
                      <a:pt x="85613" y="23600"/>
                    </a:lnTo>
                    <a:lnTo>
                      <a:pt x="126905" y="6174"/>
                    </a:lnTo>
                    <a:lnTo>
                      <a:pt x="172858" y="0"/>
                    </a:lnTo>
                    <a:lnTo>
                      <a:pt x="218810" y="6174"/>
                    </a:lnTo>
                    <a:lnTo>
                      <a:pt x="260102" y="23600"/>
                    </a:lnTo>
                    <a:lnTo>
                      <a:pt x="295086" y="50628"/>
                    </a:lnTo>
                    <a:lnTo>
                      <a:pt x="322115" y="85613"/>
                    </a:lnTo>
                    <a:lnTo>
                      <a:pt x="339540" y="126905"/>
                    </a:lnTo>
                    <a:lnTo>
                      <a:pt x="345715" y="172858"/>
                    </a:lnTo>
                    <a:lnTo>
                      <a:pt x="339540" y="218810"/>
                    </a:lnTo>
                    <a:lnTo>
                      <a:pt x="322115" y="260102"/>
                    </a:lnTo>
                    <a:lnTo>
                      <a:pt x="295086" y="295086"/>
                    </a:lnTo>
                    <a:lnTo>
                      <a:pt x="260102" y="322115"/>
                    </a:lnTo>
                    <a:lnTo>
                      <a:pt x="218810" y="339540"/>
                    </a:lnTo>
                    <a:lnTo>
                      <a:pt x="172858" y="345715"/>
                    </a:lnTo>
                    <a:lnTo>
                      <a:pt x="126905" y="339540"/>
                    </a:lnTo>
                    <a:lnTo>
                      <a:pt x="85613" y="322115"/>
                    </a:lnTo>
                    <a:lnTo>
                      <a:pt x="50628" y="295086"/>
                    </a:lnTo>
                    <a:lnTo>
                      <a:pt x="23600" y="260102"/>
                    </a:lnTo>
                    <a:lnTo>
                      <a:pt x="6174" y="218810"/>
                    </a:lnTo>
                    <a:lnTo>
                      <a:pt x="0" y="172858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2094661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1821395" y="1226947"/>
              <a:ext cx="346075" cy="476884"/>
              <a:chOff x="1821395" y="1226947"/>
              <a:chExt cx="346075" cy="476884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019782" y="1226947"/>
                <a:ext cx="110959" cy="982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821395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938172" y="1394459"/>
              <a:ext cx="112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1302270" y="1357947"/>
              <a:ext cx="481330" cy="346075"/>
              <a:chOff x="1302270" y="1357947"/>
              <a:chExt cx="481330" cy="34607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1691335" y="1472463"/>
                <a:ext cx="91909" cy="1166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302270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1415122" y="1394459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1141848" y="864222"/>
              <a:ext cx="346075" cy="476884"/>
              <a:chOff x="1141848" y="864222"/>
              <a:chExt cx="346075" cy="476884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1340231" y="1242707"/>
                <a:ext cx="110972" cy="9823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141848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5" y="0"/>
                    </a:moveTo>
                    <a:lnTo>
                      <a:pt x="126904" y="6174"/>
                    </a:lnTo>
                    <a:lnTo>
                      <a:pt x="85612" y="23600"/>
                    </a:lnTo>
                    <a:lnTo>
                      <a:pt x="50628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28" y="295089"/>
                    </a:lnTo>
                    <a:lnTo>
                      <a:pt x="85612" y="322118"/>
                    </a:lnTo>
                    <a:lnTo>
                      <a:pt x="126904" y="339544"/>
                    </a:lnTo>
                    <a:lnTo>
                      <a:pt x="172855" y="345719"/>
                    </a:lnTo>
                    <a:lnTo>
                      <a:pt x="218808" y="339544"/>
                    </a:lnTo>
                    <a:lnTo>
                      <a:pt x="260100" y="322118"/>
                    </a:lnTo>
                    <a:lnTo>
                      <a:pt x="295085" y="295089"/>
                    </a:lnTo>
                    <a:lnTo>
                      <a:pt x="322114" y="260104"/>
                    </a:lnTo>
                    <a:lnTo>
                      <a:pt x="339540" y="218812"/>
                    </a:lnTo>
                    <a:lnTo>
                      <a:pt x="345715" y="172859"/>
                    </a:lnTo>
                    <a:lnTo>
                      <a:pt x="339540" y="126907"/>
                    </a:lnTo>
                    <a:lnTo>
                      <a:pt x="322114" y="85614"/>
                    </a:lnTo>
                    <a:lnTo>
                      <a:pt x="295085" y="50630"/>
                    </a:lnTo>
                    <a:lnTo>
                      <a:pt x="260100" y="23600"/>
                    </a:lnTo>
                    <a:lnTo>
                      <a:pt x="218808" y="6174"/>
                    </a:lnTo>
                    <a:lnTo>
                      <a:pt x="172855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1254697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478572" y="852881"/>
              <a:ext cx="94919" cy="102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132061" y="443646"/>
            <a:ext cx="650963" cy="655955"/>
          </a:xfrm>
          <a:custGeom>
            <a:avLst/>
            <a:gdLst/>
            <a:ahLst/>
            <a:cxnLst/>
            <a:rect l="l" t="t" r="r" b="b"/>
            <a:pathLst>
              <a:path w="655955" h="655955">
                <a:moveTo>
                  <a:pt x="327888" y="0"/>
                </a:moveTo>
                <a:lnTo>
                  <a:pt x="279435" y="3555"/>
                </a:lnTo>
                <a:lnTo>
                  <a:pt x="233189" y="13883"/>
                </a:lnTo>
                <a:lnTo>
                  <a:pt x="189658" y="30476"/>
                </a:lnTo>
                <a:lnTo>
                  <a:pt x="149349" y="52828"/>
                </a:lnTo>
                <a:lnTo>
                  <a:pt x="112769" y="80430"/>
                </a:lnTo>
                <a:lnTo>
                  <a:pt x="80425" y="112776"/>
                </a:lnTo>
                <a:lnTo>
                  <a:pt x="52824" y="149358"/>
                </a:lnTo>
                <a:lnTo>
                  <a:pt x="30474" y="189668"/>
                </a:lnTo>
                <a:lnTo>
                  <a:pt x="13882" y="233201"/>
                </a:lnTo>
                <a:lnTo>
                  <a:pt x="3555" y="279447"/>
                </a:lnTo>
                <a:lnTo>
                  <a:pt x="0" y="327901"/>
                </a:lnTo>
                <a:lnTo>
                  <a:pt x="3555" y="376354"/>
                </a:lnTo>
                <a:lnTo>
                  <a:pt x="13882" y="422600"/>
                </a:lnTo>
                <a:lnTo>
                  <a:pt x="30474" y="466131"/>
                </a:lnTo>
                <a:lnTo>
                  <a:pt x="52824" y="506440"/>
                </a:lnTo>
                <a:lnTo>
                  <a:pt x="80425" y="543020"/>
                </a:lnTo>
                <a:lnTo>
                  <a:pt x="112769" y="575364"/>
                </a:lnTo>
                <a:lnTo>
                  <a:pt x="149349" y="602965"/>
                </a:lnTo>
                <a:lnTo>
                  <a:pt x="189658" y="625315"/>
                </a:lnTo>
                <a:lnTo>
                  <a:pt x="233189" y="641907"/>
                </a:lnTo>
                <a:lnTo>
                  <a:pt x="279435" y="652234"/>
                </a:lnTo>
                <a:lnTo>
                  <a:pt x="327888" y="655789"/>
                </a:lnTo>
                <a:lnTo>
                  <a:pt x="376341" y="652234"/>
                </a:lnTo>
                <a:lnTo>
                  <a:pt x="422587" y="641907"/>
                </a:lnTo>
                <a:lnTo>
                  <a:pt x="466118" y="625315"/>
                </a:lnTo>
                <a:lnTo>
                  <a:pt x="506428" y="602965"/>
                </a:lnTo>
                <a:lnTo>
                  <a:pt x="543008" y="575364"/>
                </a:lnTo>
                <a:lnTo>
                  <a:pt x="575352" y="543020"/>
                </a:lnTo>
                <a:lnTo>
                  <a:pt x="602952" y="506440"/>
                </a:lnTo>
                <a:lnTo>
                  <a:pt x="625302" y="466131"/>
                </a:lnTo>
                <a:lnTo>
                  <a:pt x="641894" y="422600"/>
                </a:lnTo>
                <a:lnTo>
                  <a:pt x="652222" y="376354"/>
                </a:lnTo>
                <a:lnTo>
                  <a:pt x="655777" y="327901"/>
                </a:lnTo>
                <a:lnTo>
                  <a:pt x="652222" y="279447"/>
                </a:lnTo>
                <a:lnTo>
                  <a:pt x="641894" y="233201"/>
                </a:lnTo>
                <a:lnTo>
                  <a:pt x="625302" y="189668"/>
                </a:lnTo>
                <a:lnTo>
                  <a:pt x="602952" y="149358"/>
                </a:lnTo>
                <a:lnTo>
                  <a:pt x="575352" y="112776"/>
                </a:lnTo>
                <a:lnTo>
                  <a:pt x="543008" y="80430"/>
                </a:lnTo>
                <a:lnTo>
                  <a:pt x="506428" y="52828"/>
                </a:lnTo>
                <a:lnTo>
                  <a:pt x="466118" y="30476"/>
                </a:lnTo>
                <a:lnTo>
                  <a:pt x="422587" y="13883"/>
                </a:lnTo>
                <a:lnTo>
                  <a:pt x="376341" y="3555"/>
                </a:lnTo>
                <a:lnTo>
                  <a:pt x="3278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97346" y="526127"/>
            <a:ext cx="6724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4375" algn="l"/>
              </a:tabLst>
            </a:pPr>
            <a:r>
              <a:rPr sz="2800" spc="-505" dirty="0">
                <a:solidFill>
                  <a:srgbClr val="FFFFFF"/>
                </a:solidFill>
              </a:rPr>
              <a:t>E	</a:t>
            </a:r>
            <a:r>
              <a:rPr sz="2800" dirty="0" err="1">
                <a:solidFill>
                  <a:srgbClr val="FF0000"/>
                </a:solidFill>
              </a:rPr>
              <a:t>Evaluasi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Pe</a:t>
            </a:r>
            <a:r>
              <a:rPr lang="en-US" sz="2800" dirty="0" err="1">
                <a:solidFill>
                  <a:srgbClr val="FF0000"/>
                </a:solidFill>
              </a:rPr>
              <a:t>menuhan</a:t>
            </a:r>
            <a:r>
              <a:rPr sz="2800" dirty="0">
                <a:solidFill>
                  <a:srgbClr val="FF0000"/>
                </a:solidFill>
              </a:rPr>
              <a:t> Standar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Dikti</a:t>
            </a:r>
            <a:endParaRPr sz="2800" dirty="0"/>
          </a:p>
        </p:txBody>
      </p:sp>
      <p:sp>
        <p:nvSpPr>
          <p:cNvPr id="24" name="object 24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133393-B70A-9591-E247-11A6912D0B92}"/>
              </a:ext>
            </a:extLst>
          </p:cNvPr>
          <p:cNvGrpSpPr/>
          <p:nvPr/>
        </p:nvGrpSpPr>
        <p:grpSpPr>
          <a:xfrm>
            <a:off x="3122303" y="1186728"/>
            <a:ext cx="7687956" cy="4316566"/>
            <a:chOff x="2687715" y="1764230"/>
            <a:chExt cx="7687956" cy="4316566"/>
          </a:xfrm>
        </p:grpSpPr>
        <p:grpSp>
          <p:nvGrpSpPr>
            <p:cNvPr id="25" name="object 25"/>
            <p:cNvGrpSpPr/>
            <p:nvPr/>
          </p:nvGrpSpPr>
          <p:grpSpPr>
            <a:xfrm>
              <a:off x="2687715" y="2212707"/>
              <a:ext cx="6231890" cy="3446145"/>
              <a:chOff x="2687715" y="2212707"/>
              <a:chExt cx="6231890" cy="344614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2694063" y="2219058"/>
                <a:ext cx="726440" cy="3433445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3433445">
                    <a:moveTo>
                      <a:pt x="15278" y="0"/>
                    </a:moveTo>
                    <a:lnTo>
                      <a:pt x="0" y="15278"/>
                    </a:lnTo>
                    <a:lnTo>
                      <a:pt x="33958" y="49913"/>
                    </a:lnTo>
                    <a:lnTo>
                      <a:pt x="67078" y="85057"/>
                    </a:lnTo>
                    <a:lnTo>
                      <a:pt x="99360" y="120697"/>
                    </a:lnTo>
                    <a:lnTo>
                      <a:pt x="130803" y="156819"/>
                    </a:lnTo>
                    <a:lnTo>
                      <a:pt x="161408" y="193412"/>
                    </a:lnTo>
                    <a:lnTo>
                      <a:pt x="191174" y="230462"/>
                    </a:lnTo>
                    <a:lnTo>
                      <a:pt x="220101" y="267957"/>
                    </a:lnTo>
                    <a:lnTo>
                      <a:pt x="248191" y="305883"/>
                    </a:lnTo>
                    <a:lnTo>
                      <a:pt x="275441" y="344230"/>
                    </a:lnTo>
                    <a:lnTo>
                      <a:pt x="301853" y="382982"/>
                    </a:lnTo>
                    <a:lnTo>
                      <a:pt x="327427" y="422129"/>
                    </a:lnTo>
                    <a:lnTo>
                      <a:pt x="352162" y="461657"/>
                    </a:lnTo>
                    <a:lnTo>
                      <a:pt x="376059" y="501553"/>
                    </a:lnTo>
                    <a:lnTo>
                      <a:pt x="399118" y="541805"/>
                    </a:lnTo>
                    <a:lnTo>
                      <a:pt x="421337" y="582401"/>
                    </a:lnTo>
                    <a:lnTo>
                      <a:pt x="442719" y="623326"/>
                    </a:lnTo>
                    <a:lnTo>
                      <a:pt x="463262" y="664569"/>
                    </a:lnTo>
                    <a:lnTo>
                      <a:pt x="482966" y="706118"/>
                    </a:lnTo>
                    <a:lnTo>
                      <a:pt x="501832" y="747958"/>
                    </a:lnTo>
                    <a:lnTo>
                      <a:pt x="519859" y="790078"/>
                    </a:lnTo>
                    <a:lnTo>
                      <a:pt x="537048" y="832465"/>
                    </a:lnTo>
                    <a:lnTo>
                      <a:pt x="553398" y="875106"/>
                    </a:lnTo>
                    <a:lnTo>
                      <a:pt x="568910" y="917989"/>
                    </a:lnTo>
                    <a:lnTo>
                      <a:pt x="583584" y="961100"/>
                    </a:lnTo>
                    <a:lnTo>
                      <a:pt x="597419" y="1004427"/>
                    </a:lnTo>
                    <a:lnTo>
                      <a:pt x="610415" y="1047957"/>
                    </a:lnTo>
                    <a:lnTo>
                      <a:pt x="622573" y="1091679"/>
                    </a:lnTo>
                    <a:lnTo>
                      <a:pt x="633893" y="1135578"/>
                    </a:lnTo>
                    <a:lnTo>
                      <a:pt x="644374" y="1179642"/>
                    </a:lnTo>
                    <a:lnTo>
                      <a:pt x="654016" y="1223858"/>
                    </a:lnTo>
                    <a:lnTo>
                      <a:pt x="662821" y="1268215"/>
                    </a:lnTo>
                    <a:lnTo>
                      <a:pt x="670786" y="1312698"/>
                    </a:lnTo>
                    <a:lnTo>
                      <a:pt x="677913" y="1357296"/>
                    </a:lnTo>
                    <a:lnTo>
                      <a:pt x="684202" y="1401996"/>
                    </a:lnTo>
                    <a:lnTo>
                      <a:pt x="689652" y="1446784"/>
                    </a:lnTo>
                    <a:lnTo>
                      <a:pt x="694264" y="1491649"/>
                    </a:lnTo>
                    <a:lnTo>
                      <a:pt x="698037" y="1536577"/>
                    </a:lnTo>
                    <a:lnTo>
                      <a:pt x="700972" y="1581556"/>
                    </a:lnTo>
                    <a:lnTo>
                      <a:pt x="703068" y="1626574"/>
                    </a:lnTo>
                    <a:lnTo>
                      <a:pt x="704325" y="1671616"/>
                    </a:lnTo>
                    <a:lnTo>
                      <a:pt x="704745" y="1716672"/>
                    </a:lnTo>
                    <a:lnTo>
                      <a:pt x="704325" y="1761727"/>
                    </a:lnTo>
                    <a:lnTo>
                      <a:pt x="703068" y="1806770"/>
                    </a:lnTo>
                    <a:lnTo>
                      <a:pt x="700972" y="1851787"/>
                    </a:lnTo>
                    <a:lnTo>
                      <a:pt x="698037" y="1896766"/>
                    </a:lnTo>
                    <a:lnTo>
                      <a:pt x="694264" y="1941694"/>
                    </a:lnTo>
                    <a:lnTo>
                      <a:pt x="689652" y="1986559"/>
                    </a:lnTo>
                    <a:lnTo>
                      <a:pt x="684202" y="2031348"/>
                    </a:lnTo>
                    <a:lnTo>
                      <a:pt x="677913" y="2076047"/>
                    </a:lnTo>
                    <a:lnTo>
                      <a:pt x="670786" y="2120645"/>
                    </a:lnTo>
                    <a:lnTo>
                      <a:pt x="662821" y="2165129"/>
                    </a:lnTo>
                    <a:lnTo>
                      <a:pt x="654016" y="2209485"/>
                    </a:lnTo>
                    <a:lnTo>
                      <a:pt x="644374" y="2253702"/>
                    </a:lnTo>
                    <a:lnTo>
                      <a:pt x="633893" y="2297766"/>
                    </a:lnTo>
                    <a:lnTo>
                      <a:pt x="622573" y="2341665"/>
                    </a:lnTo>
                    <a:lnTo>
                      <a:pt x="610415" y="2385386"/>
                    </a:lnTo>
                    <a:lnTo>
                      <a:pt x="597419" y="2428917"/>
                    </a:lnTo>
                    <a:lnTo>
                      <a:pt x="583584" y="2472244"/>
                    </a:lnTo>
                    <a:lnTo>
                      <a:pt x="568910" y="2515355"/>
                    </a:lnTo>
                    <a:lnTo>
                      <a:pt x="553398" y="2558238"/>
                    </a:lnTo>
                    <a:lnTo>
                      <a:pt x="537048" y="2600879"/>
                    </a:lnTo>
                    <a:lnTo>
                      <a:pt x="519859" y="2643266"/>
                    </a:lnTo>
                    <a:lnTo>
                      <a:pt x="501832" y="2685386"/>
                    </a:lnTo>
                    <a:lnTo>
                      <a:pt x="482966" y="2727227"/>
                    </a:lnTo>
                    <a:lnTo>
                      <a:pt x="463262" y="2768775"/>
                    </a:lnTo>
                    <a:lnTo>
                      <a:pt x="442719" y="2810018"/>
                    </a:lnTo>
                    <a:lnTo>
                      <a:pt x="421337" y="2850944"/>
                    </a:lnTo>
                    <a:lnTo>
                      <a:pt x="399118" y="2891539"/>
                    </a:lnTo>
                    <a:lnTo>
                      <a:pt x="376059" y="2931792"/>
                    </a:lnTo>
                    <a:lnTo>
                      <a:pt x="352162" y="2971688"/>
                    </a:lnTo>
                    <a:lnTo>
                      <a:pt x="327427" y="3011216"/>
                    </a:lnTo>
                    <a:lnTo>
                      <a:pt x="301853" y="3050363"/>
                    </a:lnTo>
                    <a:lnTo>
                      <a:pt x="275441" y="3089116"/>
                    </a:lnTo>
                    <a:lnTo>
                      <a:pt x="248191" y="3127462"/>
                    </a:lnTo>
                    <a:lnTo>
                      <a:pt x="220101" y="3165389"/>
                    </a:lnTo>
                    <a:lnTo>
                      <a:pt x="191174" y="3202884"/>
                    </a:lnTo>
                    <a:lnTo>
                      <a:pt x="161408" y="3239934"/>
                    </a:lnTo>
                    <a:lnTo>
                      <a:pt x="130803" y="3276526"/>
                    </a:lnTo>
                    <a:lnTo>
                      <a:pt x="99360" y="3312649"/>
                    </a:lnTo>
                    <a:lnTo>
                      <a:pt x="67078" y="3348289"/>
                    </a:lnTo>
                    <a:lnTo>
                      <a:pt x="33958" y="3383433"/>
                    </a:lnTo>
                    <a:lnTo>
                      <a:pt x="0" y="3418069"/>
                    </a:lnTo>
                    <a:lnTo>
                      <a:pt x="15278" y="3433348"/>
                    </a:lnTo>
                    <a:lnTo>
                      <a:pt x="49133" y="3398825"/>
                    </a:lnTo>
                    <a:lnTo>
                      <a:pt x="82163" y="3363801"/>
                    </a:lnTo>
                    <a:lnTo>
                      <a:pt x="114367" y="3328289"/>
                    </a:lnTo>
                    <a:lnTo>
                      <a:pt x="145745" y="3292301"/>
                    </a:lnTo>
                    <a:lnTo>
                      <a:pt x="176298" y="3255849"/>
                    </a:lnTo>
                    <a:lnTo>
                      <a:pt x="206025" y="3218947"/>
                    </a:lnTo>
                    <a:lnTo>
                      <a:pt x="234926" y="3181605"/>
                    </a:lnTo>
                    <a:lnTo>
                      <a:pt x="263001" y="3143837"/>
                    </a:lnTo>
                    <a:lnTo>
                      <a:pt x="290251" y="3105654"/>
                    </a:lnTo>
                    <a:lnTo>
                      <a:pt x="316675" y="3067070"/>
                    </a:lnTo>
                    <a:lnTo>
                      <a:pt x="342273" y="3028097"/>
                    </a:lnTo>
                    <a:lnTo>
                      <a:pt x="367045" y="2988746"/>
                    </a:lnTo>
                    <a:lnTo>
                      <a:pt x="390992" y="2949031"/>
                    </a:lnTo>
                    <a:lnTo>
                      <a:pt x="414113" y="2908963"/>
                    </a:lnTo>
                    <a:lnTo>
                      <a:pt x="436408" y="2868555"/>
                    </a:lnTo>
                    <a:lnTo>
                      <a:pt x="457877" y="2827820"/>
                    </a:lnTo>
                    <a:lnTo>
                      <a:pt x="478521" y="2786770"/>
                    </a:lnTo>
                    <a:lnTo>
                      <a:pt x="498339" y="2745416"/>
                    </a:lnTo>
                    <a:lnTo>
                      <a:pt x="517331" y="2703773"/>
                    </a:lnTo>
                    <a:lnTo>
                      <a:pt x="535497" y="2661851"/>
                    </a:lnTo>
                    <a:lnTo>
                      <a:pt x="552838" y="2619663"/>
                    </a:lnTo>
                    <a:lnTo>
                      <a:pt x="569353" y="2577222"/>
                    </a:lnTo>
                    <a:lnTo>
                      <a:pt x="585042" y="2534539"/>
                    </a:lnTo>
                    <a:lnTo>
                      <a:pt x="599905" y="2491628"/>
                    </a:lnTo>
                    <a:lnTo>
                      <a:pt x="613943" y="2448501"/>
                    </a:lnTo>
                    <a:lnTo>
                      <a:pt x="627155" y="2405170"/>
                    </a:lnTo>
                    <a:lnTo>
                      <a:pt x="639541" y="2361647"/>
                    </a:lnTo>
                    <a:lnTo>
                      <a:pt x="651101" y="2317944"/>
                    </a:lnTo>
                    <a:lnTo>
                      <a:pt x="661836" y="2274075"/>
                    </a:lnTo>
                    <a:lnTo>
                      <a:pt x="671745" y="2230052"/>
                    </a:lnTo>
                    <a:lnTo>
                      <a:pt x="680828" y="2185886"/>
                    </a:lnTo>
                    <a:lnTo>
                      <a:pt x="689086" y="2141590"/>
                    </a:lnTo>
                    <a:lnTo>
                      <a:pt x="696517" y="2097177"/>
                    </a:lnTo>
                    <a:lnTo>
                      <a:pt x="703123" y="2052659"/>
                    </a:lnTo>
                    <a:lnTo>
                      <a:pt x="708904" y="2008048"/>
                    </a:lnTo>
                    <a:lnTo>
                      <a:pt x="713858" y="1963357"/>
                    </a:lnTo>
                    <a:lnTo>
                      <a:pt x="717987" y="1918598"/>
                    </a:lnTo>
                    <a:lnTo>
                      <a:pt x="721290" y="1873783"/>
                    </a:lnTo>
                    <a:lnTo>
                      <a:pt x="723767" y="1828925"/>
                    </a:lnTo>
                    <a:lnTo>
                      <a:pt x="725418" y="1784036"/>
                    </a:lnTo>
                    <a:lnTo>
                      <a:pt x="726244" y="1739129"/>
                    </a:lnTo>
                    <a:lnTo>
                      <a:pt x="726244" y="1694215"/>
                    </a:lnTo>
                    <a:lnTo>
                      <a:pt x="725418" y="1649307"/>
                    </a:lnTo>
                    <a:lnTo>
                      <a:pt x="723767" y="1604419"/>
                    </a:lnTo>
                    <a:lnTo>
                      <a:pt x="721290" y="1559560"/>
                    </a:lnTo>
                    <a:lnTo>
                      <a:pt x="717987" y="1514746"/>
                    </a:lnTo>
                    <a:lnTo>
                      <a:pt x="713858" y="1469987"/>
                    </a:lnTo>
                    <a:lnTo>
                      <a:pt x="708904" y="1425295"/>
                    </a:lnTo>
                    <a:lnTo>
                      <a:pt x="703123" y="1380685"/>
                    </a:lnTo>
                    <a:lnTo>
                      <a:pt x="696517" y="1336167"/>
                    </a:lnTo>
                    <a:lnTo>
                      <a:pt x="689086" y="1291754"/>
                    </a:lnTo>
                    <a:lnTo>
                      <a:pt x="680828" y="1247458"/>
                    </a:lnTo>
                    <a:lnTo>
                      <a:pt x="671745" y="1203292"/>
                    </a:lnTo>
                    <a:lnTo>
                      <a:pt x="661836" y="1159269"/>
                    </a:lnTo>
                    <a:lnTo>
                      <a:pt x="651101" y="1115400"/>
                    </a:lnTo>
                    <a:lnTo>
                      <a:pt x="639541" y="1071698"/>
                    </a:lnTo>
                    <a:lnTo>
                      <a:pt x="627155" y="1028175"/>
                    </a:lnTo>
                    <a:lnTo>
                      <a:pt x="613943" y="984843"/>
                    </a:lnTo>
                    <a:lnTo>
                      <a:pt x="599905" y="941716"/>
                    </a:lnTo>
                    <a:lnTo>
                      <a:pt x="585042" y="898805"/>
                    </a:lnTo>
                    <a:lnTo>
                      <a:pt x="569353" y="856123"/>
                    </a:lnTo>
                    <a:lnTo>
                      <a:pt x="552838" y="813682"/>
                    </a:lnTo>
                    <a:lnTo>
                      <a:pt x="535497" y="771494"/>
                    </a:lnTo>
                    <a:lnTo>
                      <a:pt x="517331" y="729572"/>
                    </a:lnTo>
                    <a:lnTo>
                      <a:pt x="498339" y="687928"/>
                    </a:lnTo>
                    <a:lnTo>
                      <a:pt x="478521" y="646575"/>
                    </a:lnTo>
                    <a:lnTo>
                      <a:pt x="457877" y="605525"/>
                    </a:lnTo>
                    <a:lnTo>
                      <a:pt x="436408" y="564790"/>
                    </a:lnTo>
                    <a:lnTo>
                      <a:pt x="414113" y="524382"/>
                    </a:lnTo>
                    <a:lnTo>
                      <a:pt x="390992" y="484315"/>
                    </a:lnTo>
                    <a:lnTo>
                      <a:pt x="367045" y="444600"/>
                    </a:lnTo>
                    <a:lnTo>
                      <a:pt x="342273" y="405249"/>
                    </a:lnTo>
                    <a:lnTo>
                      <a:pt x="316675" y="366276"/>
                    </a:lnTo>
                    <a:lnTo>
                      <a:pt x="290251" y="327692"/>
                    </a:lnTo>
                    <a:lnTo>
                      <a:pt x="263001" y="289509"/>
                    </a:lnTo>
                    <a:lnTo>
                      <a:pt x="234926" y="251741"/>
                    </a:lnTo>
                    <a:lnTo>
                      <a:pt x="206025" y="214400"/>
                    </a:lnTo>
                    <a:lnTo>
                      <a:pt x="176298" y="177497"/>
                    </a:lnTo>
                    <a:lnTo>
                      <a:pt x="145745" y="141046"/>
                    </a:lnTo>
                    <a:lnTo>
                      <a:pt x="114367" y="105058"/>
                    </a:lnTo>
                    <a:lnTo>
                      <a:pt x="82163" y="69546"/>
                    </a:lnTo>
                    <a:lnTo>
                      <a:pt x="49133" y="345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2694065" y="2219057"/>
                <a:ext cx="726440" cy="3433445"/>
              </a:xfrm>
              <a:custGeom>
                <a:avLst/>
                <a:gdLst/>
                <a:ahLst/>
                <a:cxnLst/>
                <a:rect l="l" t="t" r="r" b="b"/>
                <a:pathLst>
                  <a:path w="726439" h="3433445">
                    <a:moveTo>
                      <a:pt x="15270" y="0"/>
                    </a:moveTo>
                    <a:lnTo>
                      <a:pt x="49125" y="34523"/>
                    </a:lnTo>
                    <a:lnTo>
                      <a:pt x="82155" y="69546"/>
                    </a:lnTo>
                    <a:lnTo>
                      <a:pt x="114359" y="105058"/>
                    </a:lnTo>
                    <a:lnTo>
                      <a:pt x="145737" y="141046"/>
                    </a:lnTo>
                    <a:lnTo>
                      <a:pt x="176289" y="177498"/>
                    </a:lnTo>
                    <a:lnTo>
                      <a:pt x="206016" y="214401"/>
                    </a:lnTo>
                    <a:lnTo>
                      <a:pt x="234917" y="251743"/>
                    </a:lnTo>
                    <a:lnTo>
                      <a:pt x="262992" y="289511"/>
                    </a:lnTo>
                    <a:lnTo>
                      <a:pt x="290242" y="327693"/>
                    </a:lnTo>
                    <a:lnTo>
                      <a:pt x="316666" y="366278"/>
                    </a:lnTo>
                    <a:lnTo>
                      <a:pt x="342264" y="405251"/>
                    </a:lnTo>
                    <a:lnTo>
                      <a:pt x="367036" y="444602"/>
                    </a:lnTo>
                    <a:lnTo>
                      <a:pt x="390983" y="484317"/>
                    </a:lnTo>
                    <a:lnTo>
                      <a:pt x="414103" y="524385"/>
                    </a:lnTo>
                    <a:lnTo>
                      <a:pt x="436398" y="564793"/>
                    </a:lnTo>
                    <a:lnTo>
                      <a:pt x="457868" y="605528"/>
                    </a:lnTo>
                    <a:lnTo>
                      <a:pt x="478511" y="646578"/>
                    </a:lnTo>
                    <a:lnTo>
                      <a:pt x="498329" y="687932"/>
                    </a:lnTo>
                    <a:lnTo>
                      <a:pt x="517321" y="729576"/>
                    </a:lnTo>
                    <a:lnTo>
                      <a:pt x="535488" y="771498"/>
                    </a:lnTo>
                    <a:lnTo>
                      <a:pt x="552828" y="813685"/>
                    </a:lnTo>
                    <a:lnTo>
                      <a:pt x="569343" y="856127"/>
                    </a:lnTo>
                    <a:lnTo>
                      <a:pt x="585032" y="898809"/>
                    </a:lnTo>
                    <a:lnTo>
                      <a:pt x="599896" y="941720"/>
                    </a:lnTo>
                    <a:lnTo>
                      <a:pt x="613933" y="984848"/>
                    </a:lnTo>
                    <a:lnTo>
                      <a:pt x="627145" y="1028179"/>
                    </a:lnTo>
                    <a:lnTo>
                      <a:pt x="639531" y="1071702"/>
                    </a:lnTo>
                    <a:lnTo>
                      <a:pt x="651092" y="1115404"/>
                    </a:lnTo>
                    <a:lnTo>
                      <a:pt x="661826" y="1159273"/>
                    </a:lnTo>
                    <a:lnTo>
                      <a:pt x="671735" y="1203297"/>
                    </a:lnTo>
                    <a:lnTo>
                      <a:pt x="680818" y="1247463"/>
                    </a:lnTo>
                    <a:lnTo>
                      <a:pt x="689076" y="1291758"/>
                    </a:lnTo>
                    <a:lnTo>
                      <a:pt x="696507" y="1336172"/>
                    </a:lnTo>
                    <a:lnTo>
                      <a:pt x="703113" y="1380690"/>
                    </a:lnTo>
                    <a:lnTo>
                      <a:pt x="708894" y="1425301"/>
                    </a:lnTo>
                    <a:lnTo>
                      <a:pt x="713848" y="1469992"/>
                    </a:lnTo>
                    <a:lnTo>
                      <a:pt x="717977" y="1514751"/>
                    </a:lnTo>
                    <a:lnTo>
                      <a:pt x="721280" y="1559566"/>
                    </a:lnTo>
                    <a:lnTo>
                      <a:pt x="723757" y="1604424"/>
                    </a:lnTo>
                    <a:lnTo>
                      <a:pt x="725408" y="1649313"/>
                    </a:lnTo>
                    <a:lnTo>
                      <a:pt x="726234" y="1694221"/>
                    </a:lnTo>
                    <a:lnTo>
                      <a:pt x="726234" y="1739134"/>
                    </a:lnTo>
                    <a:lnTo>
                      <a:pt x="725408" y="1784042"/>
                    </a:lnTo>
                    <a:lnTo>
                      <a:pt x="723757" y="1828931"/>
                    </a:lnTo>
                    <a:lnTo>
                      <a:pt x="721280" y="1873789"/>
                    </a:lnTo>
                    <a:lnTo>
                      <a:pt x="717977" y="1918604"/>
                    </a:lnTo>
                    <a:lnTo>
                      <a:pt x="713848" y="1963363"/>
                    </a:lnTo>
                    <a:lnTo>
                      <a:pt x="708894" y="2008054"/>
                    </a:lnTo>
                    <a:lnTo>
                      <a:pt x="703113" y="2052665"/>
                    </a:lnTo>
                    <a:lnTo>
                      <a:pt x="696507" y="2097183"/>
                    </a:lnTo>
                    <a:lnTo>
                      <a:pt x="689076" y="2141596"/>
                    </a:lnTo>
                    <a:lnTo>
                      <a:pt x="680818" y="2185892"/>
                    </a:lnTo>
                    <a:lnTo>
                      <a:pt x="671735" y="2230058"/>
                    </a:lnTo>
                    <a:lnTo>
                      <a:pt x="661826" y="2274081"/>
                    </a:lnTo>
                    <a:lnTo>
                      <a:pt x="651092" y="2317950"/>
                    </a:lnTo>
                    <a:lnTo>
                      <a:pt x="639531" y="2361652"/>
                    </a:lnTo>
                    <a:lnTo>
                      <a:pt x="627145" y="2405175"/>
                    </a:lnTo>
                    <a:lnTo>
                      <a:pt x="613933" y="2448506"/>
                    </a:lnTo>
                    <a:lnTo>
                      <a:pt x="599896" y="2491634"/>
                    </a:lnTo>
                    <a:lnTo>
                      <a:pt x="585032" y="2534545"/>
                    </a:lnTo>
                    <a:lnTo>
                      <a:pt x="569343" y="2577227"/>
                    </a:lnTo>
                    <a:lnTo>
                      <a:pt x="552828" y="2619668"/>
                    </a:lnTo>
                    <a:lnTo>
                      <a:pt x="535488" y="2661856"/>
                    </a:lnTo>
                    <a:lnTo>
                      <a:pt x="517321" y="2703778"/>
                    </a:lnTo>
                    <a:lnTo>
                      <a:pt x="498329" y="2745421"/>
                    </a:lnTo>
                    <a:lnTo>
                      <a:pt x="478511" y="2786775"/>
                    </a:lnTo>
                    <a:lnTo>
                      <a:pt x="457868" y="2827825"/>
                    </a:lnTo>
                    <a:lnTo>
                      <a:pt x="436398" y="2868560"/>
                    </a:lnTo>
                    <a:lnTo>
                      <a:pt x="414103" y="2908967"/>
                    </a:lnTo>
                    <a:lnTo>
                      <a:pt x="390983" y="2949035"/>
                    </a:lnTo>
                    <a:lnTo>
                      <a:pt x="367036" y="2988750"/>
                    </a:lnTo>
                    <a:lnTo>
                      <a:pt x="342264" y="3028101"/>
                    </a:lnTo>
                    <a:lnTo>
                      <a:pt x="316666" y="3067074"/>
                    </a:lnTo>
                    <a:lnTo>
                      <a:pt x="290242" y="3105658"/>
                    </a:lnTo>
                    <a:lnTo>
                      <a:pt x="262992" y="3143840"/>
                    </a:lnTo>
                    <a:lnTo>
                      <a:pt x="234917" y="3181608"/>
                    </a:lnTo>
                    <a:lnTo>
                      <a:pt x="206016" y="3218950"/>
                    </a:lnTo>
                    <a:lnTo>
                      <a:pt x="176289" y="3255852"/>
                    </a:lnTo>
                    <a:lnTo>
                      <a:pt x="145737" y="3292304"/>
                    </a:lnTo>
                    <a:lnTo>
                      <a:pt x="114359" y="3328291"/>
                    </a:lnTo>
                    <a:lnTo>
                      <a:pt x="82155" y="3363803"/>
                    </a:lnTo>
                    <a:lnTo>
                      <a:pt x="49125" y="3398827"/>
                    </a:lnTo>
                    <a:lnTo>
                      <a:pt x="15270" y="3433349"/>
                    </a:lnTo>
                    <a:lnTo>
                      <a:pt x="0" y="3418079"/>
                    </a:lnTo>
                    <a:lnTo>
                      <a:pt x="33958" y="3383443"/>
                    </a:lnTo>
                    <a:lnTo>
                      <a:pt x="67077" y="3348299"/>
                    </a:lnTo>
                    <a:lnTo>
                      <a:pt x="99359" y="3312659"/>
                    </a:lnTo>
                    <a:lnTo>
                      <a:pt x="130802" y="3276536"/>
                    </a:lnTo>
                    <a:lnTo>
                      <a:pt x="161406" y="3239943"/>
                    </a:lnTo>
                    <a:lnTo>
                      <a:pt x="191172" y="3202893"/>
                    </a:lnTo>
                    <a:lnTo>
                      <a:pt x="220099" y="3165397"/>
                    </a:lnTo>
                    <a:lnTo>
                      <a:pt x="248188" y="3127470"/>
                    </a:lnTo>
                    <a:lnTo>
                      <a:pt x="275438" y="3089124"/>
                    </a:lnTo>
                    <a:lnTo>
                      <a:pt x="301850" y="3050371"/>
                    </a:lnTo>
                    <a:lnTo>
                      <a:pt x="327424" y="3011224"/>
                    </a:lnTo>
                    <a:lnTo>
                      <a:pt x="352159" y="2971695"/>
                    </a:lnTo>
                    <a:lnTo>
                      <a:pt x="376055" y="2931799"/>
                    </a:lnTo>
                    <a:lnTo>
                      <a:pt x="399113" y="2891546"/>
                    </a:lnTo>
                    <a:lnTo>
                      <a:pt x="421333" y="2850951"/>
                    </a:lnTo>
                    <a:lnTo>
                      <a:pt x="442714" y="2810025"/>
                    </a:lnTo>
                    <a:lnTo>
                      <a:pt x="463257" y="2768781"/>
                    </a:lnTo>
                    <a:lnTo>
                      <a:pt x="482961" y="2727233"/>
                    </a:lnTo>
                    <a:lnTo>
                      <a:pt x="501827" y="2685392"/>
                    </a:lnTo>
                    <a:lnTo>
                      <a:pt x="519854" y="2643272"/>
                    </a:lnTo>
                    <a:lnTo>
                      <a:pt x="537042" y="2600885"/>
                    </a:lnTo>
                    <a:lnTo>
                      <a:pt x="553393" y="2558243"/>
                    </a:lnTo>
                    <a:lnTo>
                      <a:pt x="568905" y="2515361"/>
                    </a:lnTo>
                    <a:lnTo>
                      <a:pt x="583578" y="2472249"/>
                    </a:lnTo>
                    <a:lnTo>
                      <a:pt x="597413" y="2428922"/>
                    </a:lnTo>
                    <a:lnTo>
                      <a:pt x="610409" y="2385391"/>
                    </a:lnTo>
                    <a:lnTo>
                      <a:pt x="622567" y="2341670"/>
                    </a:lnTo>
                    <a:lnTo>
                      <a:pt x="633886" y="2297771"/>
                    </a:lnTo>
                    <a:lnTo>
                      <a:pt x="644367" y="2253706"/>
                    </a:lnTo>
                    <a:lnTo>
                      <a:pt x="654010" y="2209489"/>
                    </a:lnTo>
                    <a:lnTo>
                      <a:pt x="662814" y="2165133"/>
                    </a:lnTo>
                    <a:lnTo>
                      <a:pt x="670779" y="2120649"/>
                    </a:lnTo>
                    <a:lnTo>
                      <a:pt x="677906" y="2076051"/>
                    </a:lnTo>
                    <a:lnTo>
                      <a:pt x="684195" y="2031351"/>
                    </a:lnTo>
                    <a:lnTo>
                      <a:pt x="689645" y="1986563"/>
                    </a:lnTo>
                    <a:lnTo>
                      <a:pt x="694256" y="1941698"/>
                    </a:lnTo>
                    <a:lnTo>
                      <a:pt x="698030" y="1896769"/>
                    </a:lnTo>
                    <a:lnTo>
                      <a:pt x="700964" y="1851790"/>
                    </a:lnTo>
                    <a:lnTo>
                      <a:pt x="703060" y="1806773"/>
                    </a:lnTo>
                    <a:lnTo>
                      <a:pt x="704318" y="1761730"/>
                    </a:lnTo>
                    <a:lnTo>
                      <a:pt x="704737" y="1716675"/>
                    </a:lnTo>
                    <a:lnTo>
                      <a:pt x="704318" y="1671619"/>
                    </a:lnTo>
                    <a:lnTo>
                      <a:pt x="703060" y="1626576"/>
                    </a:lnTo>
                    <a:lnTo>
                      <a:pt x="700964" y="1581559"/>
                    </a:lnTo>
                    <a:lnTo>
                      <a:pt x="698030" y="1536580"/>
                    </a:lnTo>
                    <a:lnTo>
                      <a:pt x="694256" y="1491652"/>
                    </a:lnTo>
                    <a:lnTo>
                      <a:pt x="689645" y="1446787"/>
                    </a:lnTo>
                    <a:lnTo>
                      <a:pt x="684195" y="1401998"/>
                    </a:lnTo>
                    <a:lnTo>
                      <a:pt x="677906" y="1357299"/>
                    </a:lnTo>
                    <a:lnTo>
                      <a:pt x="670779" y="1312701"/>
                    </a:lnTo>
                    <a:lnTo>
                      <a:pt x="662814" y="1268217"/>
                    </a:lnTo>
                    <a:lnTo>
                      <a:pt x="654010" y="1223860"/>
                    </a:lnTo>
                    <a:lnTo>
                      <a:pt x="644367" y="1179644"/>
                    </a:lnTo>
                    <a:lnTo>
                      <a:pt x="633886" y="1135579"/>
                    </a:lnTo>
                    <a:lnTo>
                      <a:pt x="622567" y="1091680"/>
                    </a:lnTo>
                    <a:lnTo>
                      <a:pt x="610409" y="1047959"/>
                    </a:lnTo>
                    <a:lnTo>
                      <a:pt x="597413" y="1004428"/>
                    </a:lnTo>
                    <a:lnTo>
                      <a:pt x="583578" y="961101"/>
                    </a:lnTo>
                    <a:lnTo>
                      <a:pt x="568905" y="917990"/>
                    </a:lnTo>
                    <a:lnTo>
                      <a:pt x="553393" y="875107"/>
                    </a:lnTo>
                    <a:lnTo>
                      <a:pt x="537042" y="832466"/>
                    </a:lnTo>
                    <a:lnTo>
                      <a:pt x="519854" y="790079"/>
                    </a:lnTo>
                    <a:lnTo>
                      <a:pt x="501827" y="747959"/>
                    </a:lnTo>
                    <a:lnTo>
                      <a:pt x="482961" y="706119"/>
                    </a:lnTo>
                    <a:lnTo>
                      <a:pt x="463257" y="664570"/>
                    </a:lnTo>
                    <a:lnTo>
                      <a:pt x="442714" y="623327"/>
                    </a:lnTo>
                    <a:lnTo>
                      <a:pt x="421333" y="582401"/>
                    </a:lnTo>
                    <a:lnTo>
                      <a:pt x="399113" y="541806"/>
                    </a:lnTo>
                    <a:lnTo>
                      <a:pt x="376055" y="501554"/>
                    </a:lnTo>
                    <a:lnTo>
                      <a:pt x="352159" y="461657"/>
                    </a:lnTo>
                    <a:lnTo>
                      <a:pt x="327424" y="422129"/>
                    </a:lnTo>
                    <a:lnTo>
                      <a:pt x="301850" y="382982"/>
                    </a:lnTo>
                    <a:lnTo>
                      <a:pt x="275438" y="344230"/>
                    </a:lnTo>
                    <a:lnTo>
                      <a:pt x="248188" y="305883"/>
                    </a:lnTo>
                    <a:lnTo>
                      <a:pt x="220099" y="267956"/>
                    </a:lnTo>
                    <a:lnTo>
                      <a:pt x="191172" y="230462"/>
                    </a:lnTo>
                    <a:lnTo>
                      <a:pt x="161406" y="193411"/>
                    </a:lnTo>
                    <a:lnTo>
                      <a:pt x="130802" y="156819"/>
                    </a:lnTo>
                    <a:lnTo>
                      <a:pt x="99359" y="120696"/>
                    </a:lnTo>
                    <a:lnTo>
                      <a:pt x="67077" y="85057"/>
                    </a:lnTo>
                    <a:lnTo>
                      <a:pt x="33958" y="49912"/>
                    </a:lnTo>
                    <a:lnTo>
                      <a:pt x="0" y="15277"/>
                    </a:lnTo>
                    <a:lnTo>
                      <a:pt x="15270" y="0"/>
                    </a:lnTo>
                    <a:close/>
                  </a:path>
                </a:pathLst>
              </a:custGeom>
              <a:ln w="12700">
                <a:solidFill>
                  <a:srgbClr val="3459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2981680" y="2358605"/>
                <a:ext cx="593153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931534" h="450850">
                    <a:moveTo>
                      <a:pt x="5931395" y="0"/>
                    </a:moveTo>
                    <a:lnTo>
                      <a:pt x="0" y="0"/>
                    </a:lnTo>
                    <a:lnTo>
                      <a:pt x="0" y="450735"/>
                    </a:lnTo>
                    <a:lnTo>
                      <a:pt x="5931395" y="450735"/>
                    </a:lnTo>
                    <a:lnTo>
                      <a:pt x="5931395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981680" y="2358605"/>
                <a:ext cx="593153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931534" h="450850">
                    <a:moveTo>
                      <a:pt x="0" y="0"/>
                    </a:moveTo>
                    <a:lnTo>
                      <a:pt x="5931403" y="0"/>
                    </a:lnTo>
                    <a:lnTo>
                      <a:pt x="5931403" y="450729"/>
                    </a:lnTo>
                    <a:lnTo>
                      <a:pt x="0" y="450729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699981" y="2302268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80">
                    <a:moveTo>
                      <a:pt x="281698" y="0"/>
                    </a:moveTo>
                    <a:lnTo>
                      <a:pt x="236006" y="3687"/>
                    </a:lnTo>
                    <a:lnTo>
                      <a:pt x="192661" y="14361"/>
                    </a:lnTo>
                    <a:lnTo>
                      <a:pt x="152243" y="31443"/>
                    </a:lnTo>
                    <a:lnTo>
                      <a:pt x="115332" y="54352"/>
                    </a:lnTo>
                    <a:lnTo>
                      <a:pt x="82508" y="82508"/>
                    </a:lnTo>
                    <a:lnTo>
                      <a:pt x="54352" y="115332"/>
                    </a:lnTo>
                    <a:lnTo>
                      <a:pt x="31443" y="152243"/>
                    </a:lnTo>
                    <a:lnTo>
                      <a:pt x="14361" y="192661"/>
                    </a:lnTo>
                    <a:lnTo>
                      <a:pt x="3687" y="236006"/>
                    </a:lnTo>
                    <a:lnTo>
                      <a:pt x="0" y="281698"/>
                    </a:lnTo>
                    <a:lnTo>
                      <a:pt x="3687" y="327394"/>
                    </a:lnTo>
                    <a:lnTo>
                      <a:pt x="14361" y="370742"/>
                    </a:lnTo>
                    <a:lnTo>
                      <a:pt x="31443" y="411162"/>
                    </a:lnTo>
                    <a:lnTo>
                      <a:pt x="54352" y="448074"/>
                    </a:lnTo>
                    <a:lnTo>
                      <a:pt x="82508" y="480899"/>
                    </a:lnTo>
                    <a:lnTo>
                      <a:pt x="115332" y="509056"/>
                    </a:lnTo>
                    <a:lnTo>
                      <a:pt x="152243" y="531966"/>
                    </a:lnTo>
                    <a:lnTo>
                      <a:pt x="192661" y="549048"/>
                    </a:lnTo>
                    <a:lnTo>
                      <a:pt x="236006" y="559723"/>
                    </a:lnTo>
                    <a:lnTo>
                      <a:pt x="281698" y="563410"/>
                    </a:lnTo>
                    <a:lnTo>
                      <a:pt x="327394" y="559723"/>
                    </a:lnTo>
                    <a:lnTo>
                      <a:pt x="370742" y="549048"/>
                    </a:lnTo>
                    <a:lnTo>
                      <a:pt x="411162" y="531966"/>
                    </a:lnTo>
                    <a:lnTo>
                      <a:pt x="448074" y="509056"/>
                    </a:lnTo>
                    <a:lnTo>
                      <a:pt x="480899" y="480899"/>
                    </a:lnTo>
                    <a:lnTo>
                      <a:pt x="509056" y="448074"/>
                    </a:lnTo>
                    <a:lnTo>
                      <a:pt x="531966" y="411162"/>
                    </a:lnTo>
                    <a:lnTo>
                      <a:pt x="549048" y="370742"/>
                    </a:lnTo>
                    <a:lnTo>
                      <a:pt x="559723" y="327394"/>
                    </a:lnTo>
                    <a:lnTo>
                      <a:pt x="563410" y="281698"/>
                    </a:lnTo>
                    <a:lnTo>
                      <a:pt x="559723" y="236006"/>
                    </a:lnTo>
                    <a:lnTo>
                      <a:pt x="549048" y="192661"/>
                    </a:lnTo>
                    <a:lnTo>
                      <a:pt x="531966" y="152243"/>
                    </a:lnTo>
                    <a:lnTo>
                      <a:pt x="509056" y="115332"/>
                    </a:lnTo>
                    <a:lnTo>
                      <a:pt x="480899" y="82508"/>
                    </a:lnTo>
                    <a:lnTo>
                      <a:pt x="448074" y="54352"/>
                    </a:lnTo>
                    <a:lnTo>
                      <a:pt x="411162" y="31443"/>
                    </a:lnTo>
                    <a:lnTo>
                      <a:pt x="370742" y="14361"/>
                    </a:lnTo>
                    <a:lnTo>
                      <a:pt x="327394" y="3687"/>
                    </a:lnTo>
                    <a:lnTo>
                      <a:pt x="28169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2699981" y="2302268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80">
                    <a:moveTo>
                      <a:pt x="0" y="281705"/>
                    </a:moveTo>
                    <a:lnTo>
                      <a:pt x="3687" y="236011"/>
                    </a:lnTo>
                    <a:lnTo>
                      <a:pt x="14361" y="192664"/>
                    </a:lnTo>
                    <a:lnTo>
                      <a:pt x="31443" y="152245"/>
                    </a:lnTo>
                    <a:lnTo>
                      <a:pt x="54352" y="115333"/>
                    </a:lnTo>
                    <a:lnTo>
                      <a:pt x="82509" y="82509"/>
                    </a:lnTo>
                    <a:lnTo>
                      <a:pt x="115333" y="54352"/>
                    </a:lnTo>
                    <a:lnTo>
                      <a:pt x="152245" y="31443"/>
                    </a:lnTo>
                    <a:lnTo>
                      <a:pt x="192664" y="14361"/>
                    </a:lnTo>
                    <a:lnTo>
                      <a:pt x="236011" y="3687"/>
                    </a:lnTo>
                    <a:lnTo>
                      <a:pt x="281705" y="0"/>
                    </a:lnTo>
                    <a:lnTo>
                      <a:pt x="327399" y="3687"/>
                    </a:lnTo>
                    <a:lnTo>
                      <a:pt x="370746" y="14361"/>
                    </a:lnTo>
                    <a:lnTo>
                      <a:pt x="411165" y="31443"/>
                    </a:lnTo>
                    <a:lnTo>
                      <a:pt x="448077" y="54352"/>
                    </a:lnTo>
                    <a:lnTo>
                      <a:pt x="480901" y="82509"/>
                    </a:lnTo>
                    <a:lnTo>
                      <a:pt x="509058" y="115333"/>
                    </a:lnTo>
                    <a:lnTo>
                      <a:pt x="531967" y="152245"/>
                    </a:lnTo>
                    <a:lnTo>
                      <a:pt x="549049" y="192664"/>
                    </a:lnTo>
                    <a:lnTo>
                      <a:pt x="559724" y="236011"/>
                    </a:lnTo>
                    <a:lnTo>
                      <a:pt x="563411" y="281705"/>
                    </a:lnTo>
                    <a:lnTo>
                      <a:pt x="559724" y="327399"/>
                    </a:lnTo>
                    <a:lnTo>
                      <a:pt x="549049" y="370746"/>
                    </a:lnTo>
                    <a:lnTo>
                      <a:pt x="531967" y="411165"/>
                    </a:lnTo>
                    <a:lnTo>
                      <a:pt x="509058" y="448077"/>
                    </a:lnTo>
                    <a:lnTo>
                      <a:pt x="480901" y="480901"/>
                    </a:lnTo>
                    <a:lnTo>
                      <a:pt x="448077" y="509058"/>
                    </a:lnTo>
                    <a:lnTo>
                      <a:pt x="411165" y="531967"/>
                    </a:lnTo>
                    <a:lnTo>
                      <a:pt x="370746" y="549049"/>
                    </a:lnTo>
                    <a:lnTo>
                      <a:pt x="327399" y="559724"/>
                    </a:lnTo>
                    <a:lnTo>
                      <a:pt x="281705" y="563411"/>
                    </a:lnTo>
                    <a:lnTo>
                      <a:pt x="236011" y="559724"/>
                    </a:lnTo>
                    <a:lnTo>
                      <a:pt x="192664" y="549049"/>
                    </a:lnTo>
                    <a:lnTo>
                      <a:pt x="152245" y="531967"/>
                    </a:lnTo>
                    <a:lnTo>
                      <a:pt x="115333" y="509058"/>
                    </a:lnTo>
                    <a:lnTo>
                      <a:pt x="82509" y="480901"/>
                    </a:lnTo>
                    <a:lnTo>
                      <a:pt x="54352" y="448077"/>
                    </a:lnTo>
                    <a:lnTo>
                      <a:pt x="31443" y="411165"/>
                    </a:lnTo>
                    <a:lnTo>
                      <a:pt x="14361" y="370746"/>
                    </a:lnTo>
                    <a:lnTo>
                      <a:pt x="3687" y="327399"/>
                    </a:lnTo>
                    <a:lnTo>
                      <a:pt x="0" y="281705"/>
                    </a:lnTo>
                    <a:close/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304666" y="3034487"/>
                <a:ext cx="560895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608955" h="450850">
                    <a:moveTo>
                      <a:pt x="5608408" y="0"/>
                    </a:moveTo>
                    <a:lnTo>
                      <a:pt x="0" y="0"/>
                    </a:lnTo>
                    <a:lnTo>
                      <a:pt x="0" y="450723"/>
                    </a:lnTo>
                    <a:lnTo>
                      <a:pt x="5608408" y="450723"/>
                    </a:lnTo>
                    <a:lnTo>
                      <a:pt x="5608408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3304666" y="3034487"/>
                <a:ext cx="560895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608955" h="450850">
                    <a:moveTo>
                      <a:pt x="0" y="0"/>
                    </a:moveTo>
                    <a:lnTo>
                      <a:pt x="5608423" y="0"/>
                    </a:lnTo>
                    <a:lnTo>
                      <a:pt x="5608423" y="450729"/>
                    </a:lnTo>
                    <a:lnTo>
                      <a:pt x="0" y="450729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3022955" y="2978150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281711" y="0"/>
                    </a:moveTo>
                    <a:lnTo>
                      <a:pt x="236015" y="3687"/>
                    </a:lnTo>
                    <a:lnTo>
                      <a:pt x="192667" y="14361"/>
                    </a:lnTo>
                    <a:lnTo>
                      <a:pt x="152247" y="31443"/>
                    </a:lnTo>
                    <a:lnTo>
                      <a:pt x="115335" y="54352"/>
                    </a:lnTo>
                    <a:lnTo>
                      <a:pt x="82510" y="82508"/>
                    </a:lnTo>
                    <a:lnTo>
                      <a:pt x="54353" y="115332"/>
                    </a:lnTo>
                    <a:lnTo>
                      <a:pt x="31443" y="152243"/>
                    </a:lnTo>
                    <a:lnTo>
                      <a:pt x="14361" y="192661"/>
                    </a:lnTo>
                    <a:lnTo>
                      <a:pt x="3687" y="236006"/>
                    </a:lnTo>
                    <a:lnTo>
                      <a:pt x="0" y="281698"/>
                    </a:lnTo>
                    <a:lnTo>
                      <a:pt x="3687" y="327394"/>
                    </a:lnTo>
                    <a:lnTo>
                      <a:pt x="14361" y="370742"/>
                    </a:lnTo>
                    <a:lnTo>
                      <a:pt x="31443" y="411162"/>
                    </a:lnTo>
                    <a:lnTo>
                      <a:pt x="54353" y="448074"/>
                    </a:lnTo>
                    <a:lnTo>
                      <a:pt x="82510" y="480899"/>
                    </a:lnTo>
                    <a:lnTo>
                      <a:pt x="115335" y="509056"/>
                    </a:lnTo>
                    <a:lnTo>
                      <a:pt x="152247" y="531966"/>
                    </a:lnTo>
                    <a:lnTo>
                      <a:pt x="192667" y="549048"/>
                    </a:lnTo>
                    <a:lnTo>
                      <a:pt x="236015" y="559723"/>
                    </a:lnTo>
                    <a:lnTo>
                      <a:pt x="281711" y="563410"/>
                    </a:lnTo>
                    <a:lnTo>
                      <a:pt x="327403" y="559723"/>
                    </a:lnTo>
                    <a:lnTo>
                      <a:pt x="370748" y="549048"/>
                    </a:lnTo>
                    <a:lnTo>
                      <a:pt x="411166" y="531966"/>
                    </a:lnTo>
                    <a:lnTo>
                      <a:pt x="448077" y="509056"/>
                    </a:lnTo>
                    <a:lnTo>
                      <a:pt x="480901" y="480899"/>
                    </a:lnTo>
                    <a:lnTo>
                      <a:pt x="509057" y="448074"/>
                    </a:lnTo>
                    <a:lnTo>
                      <a:pt x="531966" y="411162"/>
                    </a:lnTo>
                    <a:lnTo>
                      <a:pt x="549048" y="370742"/>
                    </a:lnTo>
                    <a:lnTo>
                      <a:pt x="559723" y="327394"/>
                    </a:lnTo>
                    <a:lnTo>
                      <a:pt x="563410" y="281698"/>
                    </a:lnTo>
                    <a:lnTo>
                      <a:pt x="559723" y="236006"/>
                    </a:lnTo>
                    <a:lnTo>
                      <a:pt x="549048" y="192661"/>
                    </a:lnTo>
                    <a:lnTo>
                      <a:pt x="531966" y="152243"/>
                    </a:lnTo>
                    <a:lnTo>
                      <a:pt x="509057" y="115332"/>
                    </a:lnTo>
                    <a:lnTo>
                      <a:pt x="480901" y="82508"/>
                    </a:lnTo>
                    <a:lnTo>
                      <a:pt x="448077" y="54352"/>
                    </a:lnTo>
                    <a:lnTo>
                      <a:pt x="411166" y="31443"/>
                    </a:lnTo>
                    <a:lnTo>
                      <a:pt x="370748" y="14361"/>
                    </a:lnTo>
                    <a:lnTo>
                      <a:pt x="327403" y="3687"/>
                    </a:lnTo>
                    <a:lnTo>
                      <a:pt x="2817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3022955" y="2978150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0" y="281705"/>
                    </a:moveTo>
                    <a:lnTo>
                      <a:pt x="3687" y="236011"/>
                    </a:lnTo>
                    <a:lnTo>
                      <a:pt x="14361" y="192664"/>
                    </a:lnTo>
                    <a:lnTo>
                      <a:pt x="31443" y="152245"/>
                    </a:lnTo>
                    <a:lnTo>
                      <a:pt x="54352" y="115333"/>
                    </a:lnTo>
                    <a:lnTo>
                      <a:pt x="82509" y="82509"/>
                    </a:lnTo>
                    <a:lnTo>
                      <a:pt x="115333" y="54352"/>
                    </a:lnTo>
                    <a:lnTo>
                      <a:pt x="152245" y="31443"/>
                    </a:lnTo>
                    <a:lnTo>
                      <a:pt x="192664" y="14361"/>
                    </a:lnTo>
                    <a:lnTo>
                      <a:pt x="236011" y="3687"/>
                    </a:lnTo>
                    <a:lnTo>
                      <a:pt x="281705" y="0"/>
                    </a:lnTo>
                    <a:lnTo>
                      <a:pt x="327399" y="3687"/>
                    </a:lnTo>
                    <a:lnTo>
                      <a:pt x="370746" y="14361"/>
                    </a:lnTo>
                    <a:lnTo>
                      <a:pt x="411165" y="31443"/>
                    </a:lnTo>
                    <a:lnTo>
                      <a:pt x="448077" y="54352"/>
                    </a:lnTo>
                    <a:lnTo>
                      <a:pt x="480901" y="82509"/>
                    </a:lnTo>
                    <a:lnTo>
                      <a:pt x="509058" y="115333"/>
                    </a:lnTo>
                    <a:lnTo>
                      <a:pt x="531967" y="152245"/>
                    </a:lnTo>
                    <a:lnTo>
                      <a:pt x="549049" y="192664"/>
                    </a:lnTo>
                    <a:lnTo>
                      <a:pt x="559724" y="236011"/>
                    </a:lnTo>
                    <a:lnTo>
                      <a:pt x="563411" y="281705"/>
                    </a:lnTo>
                    <a:lnTo>
                      <a:pt x="559724" y="327399"/>
                    </a:lnTo>
                    <a:lnTo>
                      <a:pt x="549049" y="370746"/>
                    </a:lnTo>
                    <a:lnTo>
                      <a:pt x="531967" y="411165"/>
                    </a:lnTo>
                    <a:lnTo>
                      <a:pt x="509058" y="448077"/>
                    </a:lnTo>
                    <a:lnTo>
                      <a:pt x="480901" y="480901"/>
                    </a:lnTo>
                    <a:lnTo>
                      <a:pt x="448077" y="509058"/>
                    </a:lnTo>
                    <a:lnTo>
                      <a:pt x="411165" y="531967"/>
                    </a:lnTo>
                    <a:lnTo>
                      <a:pt x="370746" y="549049"/>
                    </a:lnTo>
                    <a:lnTo>
                      <a:pt x="327399" y="559724"/>
                    </a:lnTo>
                    <a:lnTo>
                      <a:pt x="281705" y="563411"/>
                    </a:lnTo>
                    <a:lnTo>
                      <a:pt x="236011" y="559724"/>
                    </a:lnTo>
                    <a:lnTo>
                      <a:pt x="192664" y="549049"/>
                    </a:lnTo>
                    <a:lnTo>
                      <a:pt x="152245" y="531967"/>
                    </a:lnTo>
                    <a:lnTo>
                      <a:pt x="115333" y="509058"/>
                    </a:lnTo>
                    <a:lnTo>
                      <a:pt x="82509" y="480901"/>
                    </a:lnTo>
                    <a:lnTo>
                      <a:pt x="54352" y="448077"/>
                    </a:lnTo>
                    <a:lnTo>
                      <a:pt x="31443" y="411165"/>
                    </a:lnTo>
                    <a:lnTo>
                      <a:pt x="14361" y="370746"/>
                    </a:lnTo>
                    <a:lnTo>
                      <a:pt x="3687" y="327399"/>
                    </a:lnTo>
                    <a:lnTo>
                      <a:pt x="0" y="281705"/>
                    </a:lnTo>
                    <a:close/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403790" y="3704412"/>
                <a:ext cx="550989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09895" h="450850">
                    <a:moveTo>
                      <a:pt x="5509285" y="0"/>
                    </a:moveTo>
                    <a:lnTo>
                      <a:pt x="0" y="0"/>
                    </a:lnTo>
                    <a:lnTo>
                      <a:pt x="0" y="450722"/>
                    </a:lnTo>
                    <a:lnTo>
                      <a:pt x="5509285" y="450722"/>
                    </a:lnTo>
                    <a:lnTo>
                      <a:pt x="5509285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403790" y="3704412"/>
                <a:ext cx="550989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09895" h="450850">
                    <a:moveTo>
                      <a:pt x="0" y="0"/>
                    </a:moveTo>
                    <a:lnTo>
                      <a:pt x="5509293" y="0"/>
                    </a:lnTo>
                    <a:lnTo>
                      <a:pt x="5509293" y="450729"/>
                    </a:lnTo>
                    <a:lnTo>
                      <a:pt x="0" y="450729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3122079" y="3654018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281711" y="0"/>
                    </a:moveTo>
                    <a:lnTo>
                      <a:pt x="236015" y="3687"/>
                    </a:lnTo>
                    <a:lnTo>
                      <a:pt x="192667" y="14361"/>
                    </a:lnTo>
                    <a:lnTo>
                      <a:pt x="152247" y="31443"/>
                    </a:lnTo>
                    <a:lnTo>
                      <a:pt x="115335" y="54353"/>
                    </a:lnTo>
                    <a:lnTo>
                      <a:pt x="82510" y="82510"/>
                    </a:lnTo>
                    <a:lnTo>
                      <a:pt x="54353" y="115335"/>
                    </a:lnTo>
                    <a:lnTo>
                      <a:pt x="31443" y="152247"/>
                    </a:lnTo>
                    <a:lnTo>
                      <a:pt x="14361" y="192667"/>
                    </a:lnTo>
                    <a:lnTo>
                      <a:pt x="3687" y="236015"/>
                    </a:lnTo>
                    <a:lnTo>
                      <a:pt x="0" y="281711"/>
                    </a:lnTo>
                    <a:lnTo>
                      <a:pt x="3687" y="327403"/>
                    </a:lnTo>
                    <a:lnTo>
                      <a:pt x="14361" y="370748"/>
                    </a:lnTo>
                    <a:lnTo>
                      <a:pt x="31443" y="411166"/>
                    </a:lnTo>
                    <a:lnTo>
                      <a:pt x="54353" y="448077"/>
                    </a:lnTo>
                    <a:lnTo>
                      <a:pt x="82510" y="480901"/>
                    </a:lnTo>
                    <a:lnTo>
                      <a:pt x="115335" y="509057"/>
                    </a:lnTo>
                    <a:lnTo>
                      <a:pt x="152247" y="531966"/>
                    </a:lnTo>
                    <a:lnTo>
                      <a:pt x="192667" y="549048"/>
                    </a:lnTo>
                    <a:lnTo>
                      <a:pt x="236015" y="559723"/>
                    </a:lnTo>
                    <a:lnTo>
                      <a:pt x="281711" y="563410"/>
                    </a:lnTo>
                    <a:lnTo>
                      <a:pt x="327407" y="559723"/>
                    </a:lnTo>
                    <a:lnTo>
                      <a:pt x="370755" y="549048"/>
                    </a:lnTo>
                    <a:lnTo>
                      <a:pt x="411175" y="531966"/>
                    </a:lnTo>
                    <a:lnTo>
                      <a:pt x="448087" y="509057"/>
                    </a:lnTo>
                    <a:lnTo>
                      <a:pt x="480912" y="480901"/>
                    </a:lnTo>
                    <a:lnTo>
                      <a:pt x="509069" y="448077"/>
                    </a:lnTo>
                    <a:lnTo>
                      <a:pt x="531979" y="411166"/>
                    </a:lnTo>
                    <a:lnTo>
                      <a:pt x="549061" y="370748"/>
                    </a:lnTo>
                    <a:lnTo>
                      <a:pt x="559735" y="327403"/>
                    </a:lnTo>
                    <a:lnTo>
                      <a:pt x="563422" y="281711"/>
                    </a:lnTo>
                    <a:lnTo>
                      <a:pt x="559735" y="236015"/>
                    </a:lnTo>
                    <a:lnTo>
                      <a:pt x="549061" y="192667"/>
                    </a:lnTo>
                    <a:lnTo>
                      <a:pt x="531979" y="152247"/>
                    </a:lnTo>
                    <a:lnTo>
                      <a:pt x="509069" y="115335"/>
                    </a:lnTo>
                    <a:lnTo>
                      <a:pt x="480912" y="82510"/>
                    </a:lnTo>
                    <a:lnTo>
                      <a:pt x="448087" y="54353"/>
                    </a:lnTo>
                    <a:lnTo>
                      <a:pt x="411175" y="31443"/>
                    </a:lnTo>
                    <a:lnTo>
                      <a:pt x="370755" y="14361"/>
                    </a:lnTo>
                    <a:lnTo>
                      <a:pt x="327407" y="3687"/>
                    </a:lnTo>
                    <a:lnTo>
                      <a:pt x="2817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3122079" y="3654018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0" y="281705"/>
                    </a:moveTo>
                    <a:lnTo>
                      <a:pt x="3687" y="236011"/>
                    </a:lnTo>
                    <a:lnTo>
                      <a:pt x="14361" y="192664"/>
                    </a:lnTo>
                    <a:lnTo>
                      <a:pt x="31443" y="152245"/>
                    </a:lnTo>
                    <a:lnTo>
                      <a:pt x="54352" y="115333"/>
                    </a:lnTo>
                    <a:lnTo>
                      <a:pt x="82509" y="82509"/>
                    </a:lnTo>
                    <a:lnTo>
                      <a:pt x="115333" y="54352"/>
                    </a:lnTo>
                    <a:lnTo>
                      <a:pt x="152245" y="31443"/>
                    </a:lnTo>
                    <a:lnTo>
                      <a:pt x="192664" y="14361"/>
                    </a:lnTo>
                    <a:lnTo>
                      <a:pt x="236011" y="3687"/>
                    </a:lnTo>
                    <a:lnTo>
                      <a:pt x="281705" y="0"/>
                    </a:lnTo>
                    <a:lnTo>
                      <a:pt x="327399" y="3687"/>
                    </a:lnTo>
                    <a:lnTo>
                      <a:pt x="370746" y="14361"/>
                    </a:lnTo>
                    <a:lnTo>
                      <a:pt x="411165" y="31443"/>
                    </a:lnTo>
                    <a:lnTo>
                      <a:pt x="448077" y="54352"/>
                    </a:lnTo>
                    <a:lnTo>
                      <a:pt x="480901" y="82509"/>
                    </a:lnTo>
                    <a:lnTo>
                      <a:pt x="509058" y="115333"/>
                    </a:lnTo>
                    <a:lnTo>
                      <a:pt x="531967" y="152245"/>
                    </a:lnTo>
                    <a:lnTo>
                      <a:pt x="549049" y="192664"/>
                    </a:lnTo>
                    <a:lnTo>
                      <a:pt x="559724" y="236011"/>
                    </a:lnTo>
                    <a:lnTo>
                      <a:pt x="563411" y="281705"/>
                    </a:lnTo>
                    <a:lnTo>
                      <a:pt x="559724" y="327399"/>
                    </a:lnTo>
                    <a:lnTo>
                      <a:pt x="549049" y="370746"/>
                    </a:lnTo>
                    <a:lnTo>
                      <a:pt x="531967" y="411165"/>
                    </a:lnTo>
                    <a:lnTo>
                      <a:pt x="509058" y="448077"/>
                    </a:lnTo>
                    <a:lnTo>
                      <a:pt x="480901" y="480901"/>
                    </a:lnTo>
                    <a:lnTo>
                      <a:pt x="448077" y="509058"/>
                    </a:lnTo>
                    <a:lnTo>
                      <a:pt x="411165" y="531967"/>
                    </a:lnTo>
                    <a:lnTo>
                      <a:pt x="370746" y="549049"/>
                    </a:lnTo>
                    <a:lnTo>
                      <a:pt x="327399" y="559724"/>
                    </a:lnTo>
                    <a:lnTo>
                      <a:pt x="281705" y="563411"/>
                    </a:lnTo>
                    <a:lnTo>
                      <a:pt x="236011" y="559724"/>
                    </a:lnTo>
                    <a:lnTo>
                      <a:pt x="192664" y="549049"/>
                    </a:lnTo>
                    <a:lnTo>
                      <a:pt x="152245" y="531967"/>
                    </a:lnTo>
                    <a:lnTo>
                      <a:pt x="115333" y="509058"/>
                    </a:lnTo>
                    <a:lnTo>
                      <a:pt x="82509" y="480901"/>
                    </a:lnTo>
                    <a:lnTo>
                      <a:pt x="54352" y="448077"/>
                    </a:lnTo>
                    <a:lnTo>
                      <a:pt x="31443" y="411165"/>
                    </a:lnTo>
                    <a:lnTo>
                      <a:pt x="14361" y="370746"/>
                    </a:lnTo>
                    <a:lnTo>
                      <a:pt x="3687" y="327399"/>
                    </a:lnTo>
                    <a:lnTo>
                      <a:pt x="0" y="281705"/>
                    </a:lnTo>
                    <a:close/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3304666" y="4386237"/>
                <a:ext cx="560895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608955" h="450850">
                    <a:moveTo>
                      <a:pt x="5608408" y="0"/>
                    </a:moveTo>
                    <a:lnTo>
                      <a:pt x="0" y="0"/>
                    </a:lnTo>
                    <a:lnTo>
                      <a:pt x="0" y="450735"/>
                    </a:lnTo>
                    <a:lnTo>
                      <a:pt x="5608408" y="450735"/>
                    </a:lnTo>
                    <a:lnTo>
                      <a:pt x="5608408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3304666" y="4386237"/>
                <a:ext cx="560895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608955" h="450850">
                    <a:moveTo>
                      <a:pt x="0" y="0"/>
                    </a:moveTo>
                    <a:lnTo>
                      <a:pt x="5608423" y="0"/>
                    </a:lnTo>
                    <a:lnTo>
                      <a:pt x="5608423" y="450729"/>
                    </a:lnTo>
                    <a:lnTo>
                      <a:pt x="0" y="450729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022955" y="4329900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281711" y="0"/>
                    </a:moveTo>
                    <a:lnTo>
                      <a:pt x="236015" y="3687"/>
                    </a:lnTo>
                    <a:lnTo>
                      <a:pt x="192667" y="14361"/>
                    </a:lnTo>
                    <a:lnTo>
                      <a:pt x="152247" y="31443"/>
                    </a:lnTo>
                    <a:lnTo>
                      <a:pt x="115335" y="54353"/>
                    </a:lnTo>
                    <a:lnTo>
                      <a:pt x="82510" y="82510"/>
                    </a:lnTo>
                    <a:lnTo>
                      <a:pt x="54353" y="115335"/>
                    </a:lnTo>
                    <a:lnTo>
                      <a:pt x="31443" y="152247"/>
                    </a:lnTo>
                    <a:lnTo>
                      <a:pt x="14361" y="192667"/>
                    </a:lnTo>
                    <a:lnTo>
                      <a:pt x="3687" y="236015"/>
                    </a:lnTo>
                    <a:lnTo>
                      <a:pt x="0" y="281711"/>
                    </a:lnTo>
                    <a:lnTo>
                      <a:pt x="3687" y="327403"/>
                    </a:lnTo>
                    <a:lnTo>
                      <a:pt x="14361" y="370748"/>
                    </a:lnTo>
                    <a:lnTo>
                      <a:pt x="31443" y="411166"/>
                    </a:lnTo>
                    <a:lnTo>
                      <a:pt x="54353" y="448077"/>
                    </a:lnTo>
                    <a:lnTo>
                      <a:pt x="82510" y="480901"/>
                    </a:lnTo>
                    <a:lnTo>
                      <a:pt x="115335" y="509057"/>
                    </a:lnTo>
                    <a:lnTo>
                      <a:pt x="152247" y="531966"/>
                    </a:lnTo>
                    <a:lnTo>
                      <a:pt x="192667" y="549048"/>
                    </a:lnTo>
                    <a:lnTo>
                      <a:pt x="236015" y="559723"/>
                    </a:lnTo>
                    <a:lnTo>
                      <a:pt x="281711" y="563410"/>
                    </a:lnTo>
                    <a:lnTo>
                      <a:pt x="327403" y="559723"/>
                    </a:lnTo>
                    <a:lnTo>
                      <a:pt x="370748" y="549048"/>
                    </a:lnTo>
                    <a:lnTo>
                      <a:pt x="411166" y="531966"/>
                    </a:lnTo>
                    <a:lnTo>
                      <a:pt x="448077" y="509057"/>
                    </a:lnTo>
                    <a:lnTo>
                      <a:pt x="480901" y="480901"/>
                    </a:lnTo>
                    <a:lnTo>
                      <a:pt x="509057" y="448077"/>
                    </a:lnTo>
                    <a:lnTo>
                      <a:pt x="531966" y="411166"/>
                    </a:lnTo>
                    <a:lnTo>
                      <a:pt x="549048" y="370748"/>
                    </a:lnTo>
                    <a:lnTo>
                      <a:pt x="559723" y="327403"/>
                    </a:lnTo>
                    <a:lnTo>
                      <a:pt x="563410" y="281711"/>
                    </a:lnTo>
                    <a:lnTo>
                      <a:pt x="559723" y="236015"/>
                    </a:lnTo>
                    <a:lnTo>
                      <a:pt x="549048" y="192667"/>
                    </a:lnTo>
                    <a:lnTo>
                      <a:pt x="531966" y="152247"/>
                    </a:lnTo>
                    <a:lnTo>
                      <a:pt x="509057" y="115335"/>
                    </a:lnTo>
                    <a:lnTo>
                      <a:pt x="480901" y="82510"/>
                    </a:lnTo>
                    <a:lnTo>
                      <a:pt x="448077" y="54353"/>
                    </a:lnTo>
                    <a:lnTo>
                      <a:pt x="411166" y="31443"/>
                    </a:lnTo>
                    <a:lnTo>
                      <a:pt x="370748" y="14361"/>
                    </a:lnTo>
                    <a:lnTo>
                      <a:pt x="327403" y="3687"/>
                    </a:lnTo>
                    <a:lnTo>
                      <a:pt x="2817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022955" y="4329900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0" y="281705"/>
                    </a:moveTo>
                    <a:lnTo>
                      <a:pt x="3687" y="236011"/>
                    </a:lnTo>
                    <a:lnTo>
                      <a:pt x="14361" y="192664"/>
                    </a:lnTo>
                    <a:lnTo>
                      <a:pt x="31443" y="152245"/>
                    </a:lnTo>
                    <a:lnTo>
                      <a:pt x="54352" y="115333"/>
                    </a:lnTo>
                    <a:lnTo>
                      <a:pt x="82509" y="82509"/>
                    </a:lnTo>
                    <a:lnTo>
                      <a:pt x="115333" y="54352"/>
                    </a:lnTo>
                    <a:lnTo>
                      <a:pt x="152245" y="31443"/>
                    </a:lnTo>
                    <a:lnTo>
                      <a:pt x="192664" y="14361"/>
                    </a:lnTo>
                    <a:lnTo>
                      <a:pt x="236011" y="3687"/>
                    </a:lnTo>
                    <a:lnTo>
                      <a:pt x="281705" y="0"/>
                    </a:lnTo>
                    <a:lnTo>
                      <a:pt x="327399" y="3687"/>
                    </a:lnTo>
                    <a:lnTo>
                      <a:pt x="370746" y="14361"/>
                    </a:lnTo>
                    <a:lnTo>
                      <a:pt x="411165" y="31443"/>
                    </a:lnTo>
                    <a:lnTo>
                      <a:pt x="448077" y="54352"/>
                    </a:lnTo>
                    <a:lnTo>
                      <a:pt x="480901" y="82509"/>
                    </a:lnTo>
                    <a:lnTo>
                      <a:pt x="509058" y="115333"/>
                    </a:lnTo>
                    <a:lnTo>
                      <a:pt x="531967" y="152245"/>
                    </a:lnTo>
                    <a:lnTo>
                      <a:pt x="549049" y="192664"/>
                    </a:lnTo>
                    <a:lnTo>
                      <a:pt x="559724" y="236011"/>
                    </a:lnTo>
                    <a:lnTo>
                      <a:pt x="563411" y="281705"/>
                    </a:lnTo>
                    <a:lnTo>
                      <a:pt x="559724" y="327399"/>
                    </a:lnTo>
                    <a:lnTo>
                      <a:pt x="549049" y="370746"/>
                    </a:lnTo>
                    <a:lnTo>
                      <a:pt x="531967" y="411165"/>
                    </a:lnTo>
                    <a:lnTo>
                      <a:pt x="509058" y="448077"/>
                    </a:lnTo>
                    <a:lnTo>
                      <a:pt x="480901" y="480901"/>
                    </a:lnTo>
                    <a:lnTo>
                      <a:pt x="448077" y="509058"/>
                    </a:lnTo>
                    <a:lnTo>
                      <a:pt x="411165" y="531967"/>
                    </a:lnTo>
                    <a:lnTo>
                      <a:pt x="370746" y="549049"/>
                    </a:lnTo>
                    <a:lnTo>
                      <a:pt x="327399" y="559724"/>
                    </a:lnTo>
                    <a:lnTo>
                      <a:pt x="281705" y="563411"/>
                    </a:lnTo>
                    <a:lnTo>
                      <a:pt x="236011" y="559724"/>
                    </a:lnTo>
                    <a:lnTo>
                      <a:pt x="192664" y="549049"/>
                    </a:lnTo>
                    <a:lnTo>
                      <a:pt x="152245" y="531967"/>
                    </a:lnTo>
                    <a:lnTo>
                      <a:pt x="115333" y="509058"/>
                    </a:lnTo>
                    <a:lnTo>
                      <a:pt x="82509" y="480901"/>
                    </a:lnTo>
                    <a:lnTo>
                      <a:pt x="54352" y="448077"/>
                    </a:lnTo>
                    <a:lnTo>
                      <a:pt x="31443" y="411165"/>
                    </a:lnTo>
                    <a:lnTo>
                      <a:pt x="14361" y="370746"/>
                    </a:lnTo>
                    <a:lnTo>
                      <a:pt x="3687" y="327399"/>
                    </a:lnTo>
                    <a:lnTo>
                      <a:pt x="0" y="281705"/>
                    </a:lnTo>
                    <a:close/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2981680" y="5062118"/>
                <a:ext cx="593153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931534" h="450850">
                    <a:moveTo>
                      <a:pt x="5931395" y="0"/>
                    </a:moveTo>
                    <a:lnTo>
                      <a:pt x="0" y="0"/>
                    </a:lnTo>
                    <a:lnTo>
                      <a:pt x="0" y="450735"/>
                    </a:lnTo>
                    <a:lnTo>
                      <a:pt x="5931395" y="450735"/>
                    </a:lnTo>
                    <a:lnTo>
                      <a:pt x="5931395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2981680" y="5062118"/>
                <a:ext cx="593153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931534" h="450850">
                    <a:moveTo>
                      <a:pt x="0" y="0"/>
                    </a:moveTo>
                    <a:lnTo>
                      <a:pt x="5931403" y="0"/>
                    </a:lnTo>
                    <a:lnTo>
                      <a:pt x="5931403" y="450729"/>
                    </a:lnTo>
                    <a:lnTo>
                      <a:pt x="0" y="450729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699981" y="5005781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281698" y="0"/>
                    </a:moveTo>
                    <a:lnTo>
                      <a:pt x="236006" y="3687"/>
                    </a:lnTo>
                    <a:lnTo>
                      <a:pt x="192661" y="14361"/>
                    </a:lnTo>
                    <a:lnTo>
                      <a:pt x="152243" y="31443"/>
                    </a:lnTo>
                    <a:lnTo>
                      <a:pt x="115332" y="54352"/>
                    </a:lnTo>
                    <a:lnTo>
                      <a:pt x="82508" y="82508"/>
                    </a:lnTo>
                    <a:lnTo>
                      <a:pt x="54352" y="115332"/>
                    </a:lnTo>
                    <a:lnTo>
                      <a:pt x="31443" y="152243"/>
                    </a:lnTo>
                    <a:lnTo>
                      <a:pt x="14361" y="192661"/>
                    </a:lnTo>
                    <a:lnTo>
                      <a:pt x="3687" y="236006"/>
                    </a:lnTo>
                    <a:lnTo>
                      <a:pt x="0" y="281698"/>
                    </a:lnTo>
                    <a:lnTo>
                      <a:pt x="3687" y="327394"/>
                    </a:lnTo>
                    <a:lnTo>
                      <a:pt x="14361" y="370742"/>
                    </a:lnTo>
                    <a:lnTo>
                      <a:pt x="31443" y="411162"/>
                    </a:lnTo>
                    <a:lnTo>
                      <a:pt x="54352" y="448074"/>
                    </a:lnTo>
                    <a:lnTo>
                      <a:pt x="82508" y="480899"/>
                    </a:lnTo>
                    <a:lnTo>
                      <a:pt x="115332" y="509056"/>
                    </a:lnTo>
                    <a:lnTo>
                      <a:pt x="152243" y="531966"/>
                    </a:lnTo>
                    <a:lnTo>
                      <a:pt x="192661" y="549048"/>
                    </a:lnTo>
                    <a:lnTo>
                      <a:pt x="236006" y="559723"/>
                    </a:lnTo>
                    <a:lnTo>
                      <a:pt x="281698" y="563410"/>
                    </a:lnTo>
                    <a:lnTo>
                      <a:pt x="327394" y="559723"/>
                    </a:lnTo>
                    <a:lnTo>
                      <a:pt x="370742" y="549048"/>
                    </a:lnTo>
                    <a:lnTo>
                      <a:pt x="411162" y="531966"/>
                    </a:lnTo>
                    <a:lnTo>
                      <a:pt x="448074" y="509056"/>
                    </a:lnTo>
                    <a:lnTo>
                      <a:pt x="480899" y="480899"/>
                    </a:lnTo>
                    <a:lnTo>
                      <a:pt x="509056" y="448074"/>
                    </a:lnTo>
                    <a:lnTo>
                      <a:pt x="531966" y="411162"/>
                    </a:lnTo>
                    <a:lnTo>
                      <a:pt x="549048" y="370742"/>
                    </a:lnTo>
                    <a:lnTo>
                      <a:pt x="559723" y="327394"/>
                    </a:lnTo>
                    <a:lnTo>
                      <a:pt x="563410" y="281698"/>
                    </a:lnTo>
                    <a:lnTo>
                      <a:pt x="559723" y="236006"/>
                    </a:lnTo>
                    <a:lnTo>
                      <a:pt x="549048" y="192661"/>
                    </a:lnTo>
                    <a:lnTo>
                      <a:pt x="531966" y="152243"/>
                    </a:lnTo>
                    <a:lnTo>
                      <a:pt x="509056" y="115332"/>
                    </a:lnTo>
                    <a:lnTo>
                      <a:pt x="480899" y="82508"/>
                    </a:lnTo>
                    <a:lnTo>
                      <a:pt x="448074" y="54352"/>
                    </a:lnTo>
                    <a:lnTo>
                      <a:pt x="411162" y="31443"/>
                    </a:lnTo>
                    <a:lnTo>
                      <a:pt x="370742" y="14361"/>
                    </a:lnTo>
                    <a:lnTo>
                      <a:pt x="327394" y="3687"/>
                    </a:lnTo>
                    <a:lnTo>
                      <a:pt x="28169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2699981" y="5005781"/>
                <a:ext cx="563880" cy="563880"/>
              </a:xfrm>
              <a:custGeom>
                <a:avLst/>
                <a:gdLst/>
                <a:ahLst/>
                <a:cxnLst/>
                <a:rect l="l" t="t" r="r" b="b"/>
                <a:pathLst>
                  <a:path w="563879" h="563879">
                    <a:moveTo>
                      <a:pt x="0" y="281705"/>
                    </a:moveTo>
                    <a:lnTo>
                      <a:pt x="3687" y="236011"/>
                    </a:lnTo>
                    <a:lnTo>
                      <a:pt x="14361" y="192664"/>
                    </a:lnTo>
                    <a:lnTo>
                      <a:pt x="31443" y="152245"/>
                    </a:lnTo>
                    <a:lnTo>
                      <a:pt x="54352" y="115333"/>
                    </a:lnTo>
                    <a:lnTo>
                      <a:pt x="82509" y="82509"/>
                    </a:lnTo>
                    <a:lnTo>
                      <a:pt x="115333" y="54352"/>
                    </a:lnTo>
                    <a:lnTo>
                      <a:pt x="152245" y="31443"/>
                    </a:lnTo>
                    <a:lnTo>
                      <a:pt x="192664" y="14361"/>
                    </a:lnTo>
                    <a:lnTo>
                      <a:pt x="236011" y="3687"/>
                    </a:lnTo>
                    <a:lnTo>
                      <a:pt x="281705" y="0"/>
                    </a:lnTo>
                    <a:lnTo>
                      <a:pt x="327399" y="3687"/>
                    </a:lnTo>
                    <a:lnTo>
                      <a:pt x="370746" y="14361"/>
                    </a:lnTo>
                    <a:lnTo>
                      <a:pt x="411165" y="31443"/>
                    </a:lnTo>
                    <a:lnTo>
                      <a:pt x="448077" y="54352"/>
                    </a:lnTo>
                    <a:lnTo>
                      <a:pt x="480901" y="82509"/>
                    </a:lnTo>
                    <a:lnTo>
                      <a:pt x="509058" y="115333"/>
                    </a:lnTo>
                    <a:lnTo>
                      <a:pt x="531967" y="152245"/>
                    </a:lnTo>
                    <a:lnTo>
                      <a:pt x="549049" y="192664"/>
                    </a:lnTo>
                    <a:lnTo>
                      <a:pt x="559724" y="236011"/>
                    </a:lnTo>
                    <a:lnTo>
                      <a:pt x="563411" y="281705"/>
                    </a:lnTo>
                    <a:lnTo>
                      <a:pt x="559724" y="327399"/>
                    </a:lnTo>
                    <a:lnTo>
                      <a:pt x="549049" y="370746"/>
                    </a:lnTo>
                    <a:lnTo>
                      <a:pt x="531967" y="411165"/>
                    </a:lnTo>
                    <a:lnTo>
                      <a:pt x="509058" y="448077"/>
                    </a:lnTo>
                    <a:lnTo>
                      <a:pt x="480901" y="480901"/>
                    </a:lnTo>
                    <a:lnTo>
                      <a:pt x="448077" y="509058"/>
                    </a:lnTo>
                    <a:lnTo>
                      <a:pt x="411165" y="531967"/>
                    </a:lnTo>
                    <a:lnTo>
                      <a:pt x="370746" y="549049"/>
                    </a:lnTo>
                    <a:lnTo>
                      <a:pt x="327399" y="559724"/>
                    </a:lnTo>
                    <a:lnTo>
                      <a:pt x="281705" y="563411"/>
                    </a:lnTo>
                    <a:lnTo>
                      <a:pt x="236011" y="559724"/>
                    </a:lnTo>
                    <a:lnTo>
                      <a:pt x="192664" y="549049"/>
                    </a:lnTo>
                    <a:lnTo>
                      <a:pt x="152245" y="531967"/>
                    </a:lnTo>
                    <a:lnTo>
                      <a:pt x="115333" y="509058"/>
                    </a:lnTo>
                    <a:lnTo>
                      <a:pt x="82509" y="480901"/>
                    </a:lnTo>
                    <a:lnTo>
                      <a:pt x="54352" y="448077"/>
                    </a:lnTo>
                    <a:lnTo>
                      <a:pt x="31443" y="411165"/>
                    </a:lnTo>
                    <a:lnTo>
                      <a:pt x="14361" y="370746"/>
                    </a:lnTo>
                    <a:lnTo>
                      <a:pt x="3687" y="327399"/>
                    </a:lnTo>
                    <a:lnTo>
                      <a:pt x="0" y="281705"/>
                    </a:lnTo>
                    <a:close/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51"/>
            <p:cNvSpPr/>
            <p:nvPr/>
          </p:nvSpPr>
          <p:spPr>
            <a:xfrm>
              <a:off x="9022893" y="2452147"/>
              <a:ext cx="563880" cy="1490979"/>
            </a:xfrm>
            <a:custGeom>
              <a:avLst/>
              <a:gdLst/>
              <a:ahLst/>
              <a:cxnLst/>
              <a:rect l="l" t="t" r="r" b="b"/>
              <a:pathLst>
                <a:path w="591820" h="1953895">
                  <a:moveTo>
                    <a:pt x="591246" y="1027550"/>
                  </a:moveTo>
                  <a:lnTo>
                    <a:pt x="589988" y="969707"/>
                  </a:lnTo>
                  <a:lnTo>
                    <a:pt x="586267" y="912863"/>
                  </a:lnTo>
                  <a:lnTo>
                    <a:pt x="580161" y="857134"/>
                  </a:lnTo>
                  <a:lnTo>
                    <a:pt x="571747" y="802636"/>
                  </a:lnTo>
                  <a:lnTo>
                    <a:pt x="561104" y="749484"/>
                  </a:lnTo>
                  <a:lnTo>
                    <a:pt x="548309" y="697796"/>
                  </a:lnTo>
                  <a:lnTo>
                    <a:pt x="533440" y="647686"/>
                  </a:lnTo>
                  <a:lnTo>
                    <a:pt x="516575" y="599270"/>
                  </a:lnTo>
                  <a:lnTo>
                    <a:pt x="497792" y="552666"/>
                  </a:lnTo>
                  <a:lnTo>
                    <a:pt x="477170" y="507987"/>
                  </a:lnTo>
                  <a:lnTo>
                    <a:pt x="454785" y="465351"/>
                  </a:lnTo>
                  <a:lnTo>
                    <a:pt x="430716" y="424873"/>
                  </a:lnTo>
                  <a:lnTo>
                    <a:pt x="405040" y="386670"/>
                  </a:lnTo>
                  <a:lnTo>
                    <a:pt x="377836" y="350856"/>
                  </a:lnTo>
                  <a:lnTo>
                    <a:pt x="349182" y="317549"/>
                  </a:lnTo>
                  <a:lnTo>
                    <a:pt x="319155" y="286863"/>
                  </a:lnTo>
                  <a:lnTo>
                    <a:pt x="287833" y="258916"/>
                  </a:lnTo>
                  <a:lnTo>
                    <a:pt x="255295" y="233822"/>
                  </a:lnTo>
                  <a:lnTo>
                    <a:pt x="221617" y="211698"/>
                  </a:lnTo>
                  <a:lnTo>
                    <a:pt x="186879" y="192659"/>
                  </a:lnTo>
                  <a:lnTo>
                    <a:pt x="151158" y="176823"/>
                  </a:lnTo>
                  <a:lnTo>
                    <a:pt x="114531" y="164303"/>
                  </a:lnTo>
                  <a:lnTo>
                    <a:pt x="77077" y="155217"/>
                  </a:lnTo>
                  <a:lnTo>
                    <a:pt x="38874" y="149681"/>
                  </a:lnTo>
                  <a:lnTo>
                    <a:pt x="0" y="147810"/>
                  </a:lnTo>
                  <a:lnTo>
                    <a:pt x="0" y="0"/>
                  </a:lnTo>
                  <a:lnTo>
                    <a:pt x="38874" y="1871"/>
                  </a:lnTo>
                  <a:lnTo>
                    <a:pt x="77077" y="7407"/>
                  </a:lnTo>
                  <a:lnTo>
                    <a:pt x="114531" y="16493"/>
                  </a:lnTo>
                  <a:lnTo>
                    <a:pt x="151158" y="29013"/>
                  </a:lnTo>
                  <a:lnTo>
                    <a:pt x="186879" y="44849"/>
                  </a:lnTo>
                  <a:lnTo>
                    <a:pt x="221617" y="63888"/>
                  </a:lnTo>
                  <a:lnTo>
                    <a:pt x="255295" y="86012"/>
                  </a:lnTo>
                  <a:lnTo>
                    <a:pt x="287833" y="111106"/>
                  </a:lnTo>
                  <a:lnTo>
                    <a:pt x="319155" y="139053"/>
                  </a:lnTo>
                  <a:lnTo>
                    <a:pt x="349182" y="169739"/>
                  </a:lnTo>
                  <a:lnTo>
                    <a:pt x="377836" y="203046"/>
                  </a:lnTo>
                  <a:lnTo>
                    <a:pt x="405040" y="238860"/>
                  </a:lnTo>
                  <a:lnTo>
                    <a:pt x="430716" y="277064"/>
                  </a:lnTo>
                  <a:lnTo>
                    <a:pt x="454785" y="317542"/>
                  </a:lnTo>
                  <a:lnTo>
                    <a:pt x="477170" y="360178"/>
                  </a:lnTo>
                  <a:lnTo>
                    <a:pt x="497792" y="404856"/>
                  </a:lnTo>
                  <a:lnTo>
                    <a:pt x="516575" y="451461"/>
                  </a:lnTo>
                  <a:lnTo>
                    <a:pt x="533440" y="499877"/>
                  </a:lnTo>
                  <a:lnTo>
                    <a:pt x="548309" y="549987"/>
                  </a:lnTo>
                  <a:lnTo>
                    <a:pt x="561104" y="601676"/>
                  </a:lnTo>
                  <a:lnTo>
                    <a:pt x="571747" y="654827"/>
                  </a:lnTo>
                  <a:lnTo>
                    <a:pt x="580161" y="709326"/>
                  </a:lnTo>
                  <a:lnTo>
                    <a:pt x="586267" y="765055"/>
                  </a:lnTo>
                  <a:lnTo>
                    <a:pt x="589988" y="821900"/>
                  </a:lnTo>
                  <a:lnTo>
                    <a:pt x="591246" y="879743"/>
                  </a:lnTo>
                  <a:lnTo>
                    <a:pt x="591246" y="1027550"/>
                  </a:lnTo>
                  <a:lnTo>
                    <a:pt x="590016" y="1084492"/>
                  </a:lnTo>
                  <a:lnTo>
                    <a:pt x="586373" y="1140613"/>
                  </a:lnTo>
                  <a:lnTo>
                    <a:pt x="580382" y="1195785"/>
                  </a:lnTo>
                  <a:lnTo>
                    <a:pt x="572111" y="1249878"/>
                  </a:lnTo>
                  <a:lnTo>
                    <a:pt x="561628" y="1302764"/>
                  </a:lnTo>
                  <a:lnTo>
                    <a:pt x="548999" y="1354313"/>
                  </a:lnTo>
                  <a:lnTo>
                    <a:pt x="534292" y="1404397"/>
                  </a:lnTo>
                  <a:lnTo>
                    <a:pt x="517574" y="1452885"/>
                  </a:lnTo>
                  <a:lnTo>
                    <a:pt x="498912" y="1499650"/>
                  </a:lnTo>
                  <a:lnTo>
                    <a:pt x="478373" y="1544561"/>
                  </a:lnTo>
                  <a:lnTo>
                    <a:pt x="456025" y="1587490"/>
                  </a:lnTo>
                  <a:lnTo>
                    <a:pt x="431935" y="1628308"/>
                  </a:lnTo>
                  <a:lnTo>
                    <a:pt x="406170" y="1666886"/>
                  </a:lnTo>
                  <a:lnTo>
                    <a:pt x="378797" y="1703094"/>
                  </a:lnTo>
                  <a:lnTo>
                    <a:pt x="349883" y="1736804"/>
                  </a:lnTo>
                  <a:lnTo>
                    <a:pt x="319496" y="1767886"/>
                  </a:lnTo>
                  <a:lnTo>
                    <a:pt x="287703" y="1796211"/>
                  </a:lnTo>
                  <a:lnTo>
                    <a:pt x="254570" y="1821650"/>
                  </a:lnTo>
                  <a:lnTo>
                    <a:pt x="220166" y="1844074"/>
                  </a:lnTo>
                  <a:lnTo>
                    <a:pt x="184558" y="1863354"/>
                  </a:lnTo>
                  <a:lnTo>
                    <a:pt x="147812" y="1879361"/>
                  </a:lnTo>
                  <a:lnTo>
                    <a:pt x="147813" y="1953271"/>
                  </a:lnTo>
                  <a:lnTo>
                    <a:pt x="0" y="1833391"/>
                  </a:lnTo>
                  <a:lnTo>
                    <a:pt x="147813" y="1657640"/>
                  </a:lnTo>
                  <a:lnTo>
                    <a:pt x="147813" y="1731550"/>
                  </a:lnTo>
                  <a:lnTo>
                    <a:pt x="183791" y="1715914"/>
                  </a:lnTo>
                  <a:lnTo>
                    <a:pt x="218709" y="1697118"/>
                  </a:lnTo>
                  <a:lnTo>
                    <a:pt x="252498" y="1675281"/>
                  </a:lnTo>
                  <a:lnTo>
                    <a:pt x="285092" y="1650522"/>
                  </a:lnTo>
                  <a:lnTo>
                    <a:pt x="316423" y="1622959"/>
                  </a:lnTo>
                  <a:lnTo>
                    <a:pt x="346425" y="1592711"/>
                  </a:lnTo>
                  <a:lnTo>
                    <a:pt x="375029" y="1559896"/>
                  </a:lnTo>
                  <a:lnTo>
                    <a:pt x="402169" y="1524633"/>
                  </a:lnTo>
                  <a:lnTo>
                    <a:pt x="427777" y="1487040"/>
                  </a:lnTo>
                  <a:lnTo>
                    <a:pt x="451787" y="1447236"/>
                  </a:lnTo>
                  <a:lnTo>
                    <a:pt x="474130" y="1405339"/>
                  </a:lnTo>
                  <a:lnTo>
                    <a:pt x="494741" y="1361468"/>
                  </a:lnTo>
                  <a:lnTo>
                    <a:pt x="513550" y="1315741"/>
                  </a:lnTo>
                  <a:lnTo>
                    <a:pt x="530492" y="1268277"/>
                  </a:lnTo>
                  <a:lnTo>
                    <a:pt x="545499" y="1219194"/>
                  </a:lnTo>
                  <a:lnTo>
                    <a:pt x="558504" y="1168611"/>
                  </a:lnTo>
                  <a:lnTo>
                    <a:pt x="569440" y="1116647"/>
                  </a:lnTo>
                  <a:lnTo>
                    <a:pt x="578238" y="1063419"/>
                  </a:lnTo>
                  <a:lnTo>
                    <a:pt x="584833" y="1009046"/>
                  </a:lnTo>
                  <a:lnTo>
                    <a:pt x="589157" y="953647"/>
                  </a:lnTo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3478544" y="1764230"/>
              <a:ext cx="6897127" cy="431656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94360" algn="r">
                <a:lnSpc>
                  <a:spcPts val="2125"/>
                </a:lnSpc>
                <a:spcBef>
                  <a:spcPts val="100"/>
                </a:spcBef>
                <a:tabLst>
                  <a:tab pos="1438275" algn="l"/>
                </a:tabLst>
              </a:pPr>
              <a:r>
                <a:rPr sz="1800" spc="-5" dirty="0" err="1">
                  <a:latin typeface="Arial"/>
                  <a:cs typeface="Arial"/>
                </a:rPr>
                <a:t>Permen</a:t>
              </a:r>
              <a:r>
                <a:rPr lang="en-US" sz="1800" spc="-5" dirty="0" err="1">
                  <a:latin typeface="Arial"/>
                  <a:cs typeface="Arial"/>
                </a:rPr>
                <a:t>diktisaintek</a:t>
              </a:r>
              <a:r>
                <a:rPr lang="en-US" sz="1800" spc="-5" dirty="0">
                  <a:latin typeface="Arial"/>
                  <a:cs typeface="Arial"/>
                </a:rPr>
                <a:t> No 39</a:t>
              </a:r>
              <a:r>
                <a:rPr sz="1800" spc="-55" dirty="0">
                  <a:latin typeface="Arial"/>
                  <a:cs typeface="Arial"/>
                </a:rPr>
                <a:t> </a:t>
              </a:r>
              <a:r>
                <a:rPr sz="1800" spc="-45" dirty="0">
                  <a:latin typeface="Arial"/>
                  <a:cs typeface="Arial"/>
                </a:rPr>
                <a:t>Tahun</a:t>
              </a:r>
              <a:endParaRPr sz="1800" dirty="0">
                <a:latin typeface="Arial"/>
                <a:cs typeface="Arial"/>
              </a:endParaRPr>
            </a:p>
            <a:p>
              <a:pPr marR="594360" algn="r">
                <a:lnSpc>
                  <a:spcPts val="2125"/>
                </a:lnSpc>
                <a:tabLst>
                  <a:tab pos="1438275" algn="l"/>
                </a:tabLst>
              </a:pPr>
              <a:r>
                <a:rPr sz="1800" spc="-5" dirty="0">
                  <a:latin typeface="Arial"/>
                  <a:cs typeface="Arial"/>
                </a:rPr>
                <a:t>20</a:t>
              </a:r>
              <a:r>
                <a:rPr lang="en-US" sz="1800" spc="-5" dirty="0">
                  <a:latin typeface="Arial"/>
                  <a:cs typeface="Arial"/>
                </a:rPr>
                <a:t>25</a:t>
              </a:r>
              <a:r>
                <a:rPr sz="1800" spc="-5" dirty="0">
                  <a:latin typeface="Arial"/>
                  <a:cs typeface="Arial"/>
                </a:rPr>
                <a:t> Pasal </a:t>
              </a:r>
              <a:r>
                <a:rPr lang="en-US" sz="1800" dirty="0">
                  <a:latin typeface="Arial"/>
                  <a:cs typeface="Arial"/>
                </a:rPr>
                <a:t>68</a:t>
              </a:r>
              <a:r>
                <a:rPr sz="180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"/>
                  <a:cs typeface="Arial"/>
                </a:rPr>
                <a:t>ayat</a:t>
              </a:r>
              <a:r>
                <a:rPr sz="1800" spc="-85" dirty="0">
                  <a:latin typeface="Arial"/>
                  <a:cs typeface="Arial"/>
                </a:rPr>
                <a:t> </a:t>
              </a:r>
              <a:r>
                <a:rPr sz="1800" dirty="0">
                  <a:latin typeface="Arial"/>
                  <a:cs typeface="Arial"/>
                </a:rPr>
                <a:t>2</a:t>
              </a:r>
            </a:p>
            <a:p>
              <a:pPr marL="12700">
                <a:lnSpc>
                  <a:spcPct val="100000"/>
                </a:lnSpc>
                <a:spcBef>
                  <a:spcPts val="1130"/>
                </a:spcBef>
              </a:pPr>
              <a:r>
                <a:rPr sz="2300" b="1" spc="-114" dirty="0">
                  <a:solidFill>
                    <a:srgbClr val="FFFFFF"/>
                  </a:solidFill>
                  <a:latin typeface="Arial"/>
                  <a:cs typeface="Arial"/>
                </a:rPr>
                <a:t>Monitoring</a:t>
              </a:r>
              <a:r>
                <a:rPr lang="en-US" sz="2300" b="1" spc="-114" dirty="0">
                  <a:solidFill>
                    <a:srgbClr val="FFFFFF"/>
                  </a:solidFill>
                  <a:latin typeface="Arial"/>
                  <a:cs typeface="Arial"/>
                </a:rPr>
                <a:t> / </a:t>
              </a:r>
              <a:r>
                <a:rPr lang="en-US" sz="2300" b="1" spc="-114" dirty="0" err="1">
                  <a:solidFill>
                    <a:srgbClr val="FFFFFF"/>
                  </a:solidFill>
                  <a:latin typeface="Arial"/>
                  <a:cs typeface="Arial"/>
                </a:rPr>
                <a:t>pemantauan</a:t>
              </a:r>
              <a:endParaRPr sz="23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2200" dirty="0">
                <a:latin typeface="Arial"/>
                <a:cs typeface="Arial"/>
              </a:endParaRPr>
            </a:p>
            <a:p>
              <a:pPr marL="335280">
                <a:lnSpc>
                  <a:spcPct val="100000"/>
                </a:lnSpc>
              </a:pPr>
              <a:r>
                <a:rPr sz="2300" b="1" spc="-210" dirty="0">
                  <a:solidFill>
                    <a:srgbClr val="FFFFFF"/>
                  </a:solidFill>
                  <a:latin typeface="Arial"/>
                  <a:cs typeface="Arial"/>
                </a:rPr>
                <a:t>Evaluasi</a:t>
              </a:r>
              <a:r>
                <a:rPr sz="2300" b="1" spc="-1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2300" b="1" spc="-114" dirty="0">
                  <a:solidFill>
                    <a:srgbClr val="FFFFFF"/>
                  </a:solidFill>
                  <a:latin typeface="Arial"/>
                  <a:cs typeface="Arial"/>
                </a:rPr>
                <a:t>Diri</a:t>
              </a:r>
              <a:endParaRPr sz="2300" dirty="0">
                <a:latin typeface="Arial"/>
                <a:cs typeface="Arial"/>
              </a:endParaRPr>
            </a:p>
            <a:p>
              <a:pPr marL="335280" marR="3237865" indent="99060">
                <a:lnSpc>
                  <a:spcPts val="5380"/>
                </a:lnSpc>
                <a:spcBef>
                  <a:spcPts val="515"/>
                </a:spcBef>
              </a:pPr>
              <a:r>
                <a:rPr sz="2300" b="1" spc="-135" dirty="0">
                  <a:solidFill>
                    <a:srgbClr val="FFFF00"/>
                  </a:solidFill>
                  <a:latin typeface="Arial"/>
                  <a:cs typeface="Arial"/>
                </a:rPr>
                <a:t>Audit </a:t>
              </a:r>
              <a:r>
                <a:rPr sz="2300" b="1" spc="-60" dirty="0">
                  <a:solidFill>
                    <a:srgbClr val="FFFF00"/>
                  </a:solidFill>
                  <a:latin typeface="Arial"/>
                  <a:cs typeface="Arial"/>
                </a:rPr>
                <a:t>Mutu </a:t>
              </a:r>
              <a:r>
                <a:rPr sz="2300" b="1" spc="-105" dirty="0">
                  <a:solidFill>
                    <a:srgbClr val="FFFF00"/>
                  </a:solidFill>
                  <a:latin typeface="Arial"/>
                  <a:cs typeface="Arial"/>
                </a:rPr>
                <a:t>Internal  </a:t>
              </a:r>
              <a:r>
                <a:rPr sz="2300" b="1" spc="-135" dirty="0" err="1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lang="en-US" sz="2300" b="1" spc="-135" dirty="0" err="1">
                  <a:solidFill>
                    <a:srgbClr val="FFFFFF"/>
                  </a:solidFill>
                  <a:latin typeface="Arial"/>
                  <a:cs typeface="Arial"/>
                </a:rPr>
                <a:t>sesmen</a:t>
              </a:r>
              <a:endParaRPr sz="23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925"/>
                </a:spcBef>
              </a:pPr>
              <a:r>
                <a:rPr lang="en-US" sz="2300" b="1" spc="-210" dirty="0">
                  <a:solidFill>
                    <a:srgbClr val="FFFFFF"/>
                  </a:solidFill>
                  <a:latin typeface="Arial"/>
                  <a:cs typeface="Arial"/>
                </a:rPr>
                <a:t>Cara</a:t>
              </a:r>
              <a:r>
                <a:rPr sz="2300" b="1" spc="-1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2300" b="1" spc="-150" dirty="0" err="1">
                  <a:solidFill>
                    <a:srgbClr val="FFFFFF"/>
                  </a:solidFill>
                  <a:latin typeface="Arial"/>
                  <a:cs typeface="Arial"/>
                </a:rPr>
                <a:t>lainnya</a:t>
              </a:r>
              <a:r>
                <a:rPr lang="en-US" sz="2300" b="1" spc="-150" dirty="0">
                  <a:solidFill>
                    <a:srgbClr val="FFFFFF"/>
                  </a:solidFill>
                  <a:latin typeface="Arial"/>
                  <a:cs typeface="Arial"/>
                </a:rPr>
                <a:t> yang </a:t>
              </a:r>
              <a:r>
                <a:rPr lang="en-US" sz="2300" b="1" spc="-150" dirty="0" err="1">
                  <a:solidFill>
                    <a:srgbClr val="FFFFFF"/>
                  </a:solidFill>
                  <a:latin typeface="Arial"/>
                  <a:cs typeface="Arial"/>
                </a:rPr>
                <a:t>ditetapkan</a:t>
              </a:r>
              <a:r>
                <a:rPr lang="en-US" sz="2300" b="1" spc="-150" dirty="0">
                  <a:solidFill>
                    <a:srgbClr val="FFFFFF"/>
                  </a:solidFill>
                  <a:latin typeface="Arial"/>
                  <a:cs typeface="Arial"/>
                </a:rPr>
                <a:t> PT</a:t>
              </a:r>
              <a:endParaRPr sz="23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3450" dirty="0">
                <a:latin typeface="Arial"/>
                <a:cs typeface="Arial"/>
              </a:endParaRPr>
            </a:p>
          </p:txBody>
        </p:sp>
      </p:grpSp>
      <p:grpSp>
        <p:nvGrpSpPr>
          <p:cNvPr id="55" name="Group 2">
            <a:extLst>
              <a:ext uri="{FF2B5EF4-FFF2-40B4-BE49-F238E27FC236}">
                <a16:creationId xmlns:a16="http://schemas.microsoft.com/office/drawing/2014/main" id="{C737F9A5-973C-D755-C563-FDBF6200523C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8064B4AE-0306-490C-DFAA-AEAE3234AB6E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7ABB2826-5DA3-0246-DCB7-877E904FE880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TextBox 4">
            <a:extLst>
              <a:ext uri="{FF2B5EF4-FFF2-40B4-BE49-F238E27FC236}">
                <a16:creationId xmlns:a16="http://schemas.microsoft.com/office/drawing/2014/main" id="{81486CA6-84A8-49EE-E74C-077D954BD168}"/>
              </a:ext>
            </a:extLst>
          </p:cNvPr>
          <p:cNvSpPr txBox="1"/>
          <p:nvPr/>
        </p:nvSpPr>
        <p:spPr>
          <a:xfrm>
            <a:off x="152400" y="6228159"/>
            <a:ext cx="12192000" cy="7822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772"/>
              </a:lnSpc>
              <a:spcBef>
                <a:spcPct val="0"/>
              </a:spcBef>
            </a:pPr>
            <a:endParaRPr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854D7CB-ADF4-4421-EAA8-CF14FFAD941C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6DD63E3-CA35-469D-285A-6B4CDAFADE85}"/>
              </a:ext>
            </a:extLst>
          </p:cNvPr>
          <p:cNvGrpSpPr/>
          <p:nvPr/>
        </p:nvGrpSpPr>
        <p:grpSpPr>
          <a:xfrm>
            <a:off x="990600" y="1479656"/>
            <a:ext cx="1192551" cy="1144930"/>
            <a:chOff x="1141848" y="559092"/>
            <a:chExt cx="1192551" cy="1144930"/>
          </a:xfrm>
        </p:grpSpPr>
        <p:sp>
          <p:nvSpPr>
            <p:cNvPr id="2" name="object 2"/>
            <p:cNvSpPr/>
            <p:nvPr/>
          </p:nvSpPr>
          <p:spPr>
            <a:xfrm>
              <a:off x="1561833" y="55909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47" y="0"/>
                  </a:moveTo>
                  <a:lnTo>
                    <a:pt x="126895" y="6174"/>
                  </a:lnTo>
                  <a:lnTo>
                    <a:pt x="85605" y="23600"/>
                  </a:lnTo>
                  <a:lnTo>
                    <a:pt x="50623" y="50630"/>
                  </a:lnTo>
                  <a:lnTo>
                    <a:pt x="23597" y="85614"/>
                  </a:lnTo>
                  <a:lnTo>
                    <a:pt x="6173" y="126907"/>
                  </a:lnTo>
                  <a:lnTo>
                    <a:pt x="0" y="172859"/>
                  </a:lnTo>
                  <a:lnTo>
                    <a:pt x="6173" y="218812"/>
                  </a:lnTo>
                  <a:lnTo>
                    <a:pt x="23597" y="260104"/>
                  </a:lnTo>
                  <a:lnTo>
                    <a:pt x="50623" y="295089"/>
                  </a:lnTo>
                  <a:lnTo>
                    <a:pt x="85605" y="322118"/>
                  </a:lnTo>
                  <a:lnTo>
                    <a:pt x="126895" y="339544"/>
                  </a:lnTo>
                  <a:lnTo>
                    <a:pt x="172847" y="345719"/>
                  </a:lnTo>
                  <a:lnTo>
                    <a:pt x="218799" y="339544"/>
                  </a:lnTo>
                  <a:lnTo>
                    <a:pt x="260091" y="322118"/>
                  </a:lnTo>
                  <a:lnTo>
                    <a:pt x="295076" y="295089"/>
                  </a:lnTo>
                  <a:lnTo>
                    <a:pt x="322105" y="260104"/>
                  </a:lnTo>
                  <a:lnTo>
                    <a:pt x="339531" y="218812"/>
                  </a:lnTo>
                  <a:lnTo>
                    <a:pt x="345706" y="172859"/>
                  </a:lnTo>
                  <a:lnTo>
                    <a:pt x="339531" y="126907"/>
                  </a:lnTo>
                  <a:lnTo>
                    <a:pt x="322105" y="85614"/>
                  </a:lnTo>
                  <a:lnTo>
                    <a:pt x="295076" y="50630"/>
                  </a:lnTo>
                  <a:lnTo>
                    <a:pt x="260091" y="23600"/>
                  </a:lnTo>
                  <a:lnTo>
                    <a:pt x="218799" y="6174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674672" y="5958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1884819" y="827658"/>
              <a:ext cx="449580" cy="389255"/>
              <a:chOff x="1884819" y="827658"/>
              <a:chExt cx="449580" cy="38925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84819" y="827658"/>
                <a:ext cx="94932" cy="10252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7" y="6174"/>
                    </a:lnTo>
                    <a:lnTo>
                      <a:pt x="85614" y="23600"/>
                    </a:lnTo>
                    <a:lnTo>
                      <a:pt x="50630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30" y="295089"/>
                    </a:lnTo>
                    <a:lnTo>
                      <a:pt x="85614" y="322118"/>
                    </a:lnTo>
                    <a:lnTo>
                      <a:pt x="126907" y="339544"/>
                    </a:lnTo>
                    <a:lnTo>
                      <a:pt x="172859" y="345719"/>
                    </a:lnTo>
                    <a:lnTo>
                      <a:pt x="218812" y="339544"/>
                    </a:lnTo>
                    <a:lnTo>
                      <a:pt x="260104" y="322118"/>
                    </a:lnTo>
                    <a:lnTo>
                      <a:pt x="295089" y="295089"/>
                    </a:lnTo>
                    <a:lnTo>
                      <a:pt x="322118" y="260104"/>
                    </a:lnTo>
                    <a:lnTo>
                      <a:pt x="339544" y="218812"/>
                    </a:lnTo>
                    <a:lnTo>
                      <a:pt x="345719" y="172859"/>
                    </a:lnTo>
                    <a:lnTo>
                      <a:pt x="339544" y="126907"/>
                    </a:lnTo>
                    <a:lnTo>
                      <a:pt x="322118" y="85614"/>
                    </a:lnTo>
                    <a:lnTo>
                      <a:pt x="295089" y="50630"/>
                    </a:lnTo>
                    <a:lnTo>
                      <a:pt x="260104" y="23600"/>
                    </a:lnTo>
                    <a:lnTo>
                      <a:pt x="218812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0" y="172858"/>
                    </a:moveTo>
                    <a:lnTo>
                      <a:pt x="6174" y="126905"/>
                    </a:lnTo>
                    <a:lnTo>
                      <a:pt x="23600" y="85613"/>
                    </a:lnTo>
                    <a:lnTo>
                      <a:pt x="50628" y="50628"/>
                    </a:lnTo>
                    <a:lnTo>
                      <a:pt x="85613" y="23600"/>
                    </a:lnTo>
                    <a:lnTo>
                      <a:pt x="126905" y="6174"/>
                    </a:lnTo>
                    <a:lnTo>
                      <a:pt x="172858" y="0"/>
                    </a:lnTo>
                    <a:lnTo>
                      <a:pt x="218810" y="6174"/>
                    </a:lnTo>
                    <a:lnTo>
                      <a:pt x="260102" y="23600"/>
                    </a:lnTo>
                    <a:lnTo>
                      <a:pt x="295086" y="50628"/>
                    </a:lnTo>
                    <a:lnTo>
                      <a:pt x="322115" y="85613"/>
                    </a:lnTo>
                    <a:lnTo>
                      <a:pt x="339540" y="126905"/>
                    </a:lnTo>
                    <a:lnTo>
                      <a:pt x="345715" y="172858"/>
                    </a:lnTo>
                    <a:lnTo>
                      <a:pt x="339540" y="218810"/>
                    </a:lnTo>
                    <a:lnTo>
                      <a:pt x="322115" y="260102"/>
                    </a:lnTo>
                    <a:lnTo>
                      <a:pt x="295086" y="295086"/>
                    </a:lnTo>
                    <a:lnTo>
                      <a:pt x="260102" y="322115"/>
                    </a:lnTo>
                    <a:lnTo>
                      <a:pt x="218810" y="339540"/>
                    </a:lnTo>
                    <a:lnTo>
                      <a:pt x="172858" y="345715"/>
                    </a:lnTo>
                    <a:lnTo>
                      <a:pt x="126905" y="339540"/>
                    </a:lnTo>
                    <a:lnTo>
                      <a:pt x="85613" y="322115"/>
                    </a:lnTo>
                    <a:lnTo>
                      <a:pt x="50628" y="295086"/>
                    </a:lnTo>
                    <a:lnTo>
                      <a:pt x="23600" y="260102"/>
                    </a:lnTo>
                    <a:lnTo>
                      <a:pt x="6174" y="218810"/>
                    </a:lnTo>
                    <a:lnTo>
                      <a:pt x="0" y="172858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2094661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1821395" y="1226947"/>
              <a:ext cx="346075" cy="476884"/>
              <a:chOff x="1821395" y="1226947"/>
              <a:chExt cx="346075" cy="476884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019782" y="1226947"/>
                <a:ext cx="110959" cy="982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821395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938172" y="1394459"/>
              <a:ext cx="112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1302270" y="1357947"/>
              <a:ext cx="481330" cy="346075"/>
              <a:chOff x="1302270" y="1357947"/>
              <a:chExt cx="481330" cy="34607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1691335" y="1472463"/>
                <a:ext cx="91909" cy="1166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302270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1415122" y="1394459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1141848" y="864222"/>
              <a:ext cx="346075" cy="476884"/>
              <a:chOff x="1141848" y="864222"/>
              <a:chExt cx="346075" cy="476884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1340231" y="1242707"/>
                <a:ext cx="110972" cy="9823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1141848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5" y="0"/>
                    </a:moveTo>
                    <a:lnTo>
                      <a:pt x="126904" y="6174"/>
                    </a:lnTo>
                    <a:lnTo>
                      <a:pt x="85612" y="23600"/>
                    </a:lnTo>
                    <a:lnTo>
                      <a:pt x="50628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28" y="295089"/>
                    </a:lnTo>
                    <a:lnTo>
                      <a:pt x="85612" y="322118"/>
                    </a:lnTo>
                    <a:lnTo>
                      <a:pt x="126904" y="339544"/>
                    </a:lnTo>
                    <a:lnTo>
                      <a:pt x="172855" y="345719"/>
                    </a:lnTo>
                    <a:lnTo>
                      <a:pt x="218808" y="339544"/>
                    </a:lnTo>
                    <a:lnTo>
                      <a:pt x="260100" y="322118"/>
                    </a:lnTo>
                    <a:lnTo>
                      <a:pt x="295085" y="295089"/>
                    </a:lnTo>
                    <a:lnTo>
                      <a:pt x="322114" y="260104"/>
                    </a:lnTo>
                    <a:lnTo>
                      <a:pt x="339540" y="218812"/>
                    </a:lnTo>
                    <a:lnTo>
                      <a:pt x="345715" y="172859"/>
                    </a:lnTo>
                    <a:lnTo>
                      <a:pt x="339540" y="126907"/>
                    </a:lnTo>
                    <a:lnTo>
                      <a:pt x="322114" y="85614"/>
                    </a:lnTo>
                    <a:lnTo>
                      <a:pt x="295085" y="50630"/>
                    </a:lnTo>
                    <a:lnTo>
                      <a:pt x="260100" y="23600"/>
                    </a:lnTo>
                    <a:lnTo>
                      <a:pt x="218808" y="6174"/>
                    </a:lnTo>
                    <a:lnTo>
                      <a:pt x="172855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1254697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478572" y="852881"/>
              <a:ext cx="94919" cy="102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543555" y="718121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5" h="655955">
                <a:moveTo>
                  <a:pt x="327888" y="0"/>
                </a:moveTo>
                <a:lnTo>
                  <a:pt x="279435" y="3555"/>
                </a:lnTo>
                <a:lnTo>
                  <a:pt x="233189" y="13883"/>
                </a:lnTo>
                <a:lnTo>
                  <a:pt x="189658" y="30476"/>
                </a:lnTo>
                <a:lnTo>
                  <a:pt x="149349" y="52828"/>
                </a:lnTo>
                <a:lnTo>
                  <a:pt x="112769" y="80430"/>
                </a:lnTo>
                <a:lnTo>
                  <a:pt x="80425" y="112776"/>
                </a:lnTo>
                <a:lnTo>
                  <a:pt x="52824" y="149358"/>
                </a:lnTo>
                <a:lnTo>
                  <a:pt x="30474" y="189668"/>
                </a:lnTo>
                <a:lnTo>
                  <a:pt x="13882" y="233201"/>
                </a:lnTo>
                <a:lnTo>
                  <a:pt x="3555" y="279447"/>
                </a:lnTo>
                <a:lnTo>
                  <a:pt x="0" y="327901"/>
                </a:lnTo>
                <a:lnTo>
                  <a:pt x="3555" y="376354"/>
                </a:lnTo>
                <a:lnTo>
                  <a:pt x="13882" y="422600"/>
                </a:lnTo>
                <a:lnTo>
                  <a:pt x="30474" y="466131"/>
                </a:lnTo>
                <a:lnTo>
                  <a:pt x="52824" y="506440"/>
                </a:lnTo>
                <a:lnTo>
                  <a:pt x="80425" y="543020"/>
                </a:lnTo>
                <a:lnTo>
                  <a:pt x="112769" y="575364"/>
                </a:lnTo>
                <a:lnTo>
                  <a:pt x="149349" y="602965"/>
                </a:lnTo>
                <a:lnTo>
                  <a:pt x="189658" y="625315"/>
                </a:lnTo>
                <a:lnTo>
                  <a:pt x="233189" y="641907"/>
                </a:lnTo>
                <a:lnTo>
                  <a:pt x="279435" y="652234"/>
                </a:lnTo>
                <a:lnTo>
                  <a:pt x="327888" y="655789"/>
                </a:lnTo>
                <a:lnTo>
                  <a:pt x="376341" y="652234"/>
                </a:lnTo>
                <a:lnTo>
                  <a:pt x="422587" y="641907"/>
                </a:lnTo>
                <a:lnTo>
                  <a:pt x="466118" y="625315"/>
                </a:lnTo>
                <a:lnTo>
                  <a:pt x="506428" y="602965"/>
                </a:lnTo>
                <a:lnTo>
                  <a:pt x="543008" y="575364"/>
                </a:lnTo>
                <a:lnTo>
                  <a:pt x="575352" y="543020"/>
                </a:lnTo>
                <a:lnTo>
                  <a:pt x="602952" y="506440"/>
                </a:lnTo>
                <a:lnTo>
                  <a:pt x="625302" y="466131"/>
                </a:lnTo>
                <a:lnTo>
                  <a:pt x="641894" y="422600"/>
                </a:lnTo>
                <a:lnTo>
                  <a:pt x="652222" y="376354"/>
                </a:lnTo>
                <a:lnTo>
                  <a:pt x="655777" y="327901"/>
                </a:lnTo>
                <a:lnTo>
                  <a:pt x="652222" y="279447"/>
                </a:lnTo>
                <a:lnTo>
                  <a:pt x="641894" y="233201"/>
                </a:lnTo>
                <a:lnTo>
                  <a:pt x="625302" y="189668"/>
                </a:lnTo>
                <a:lnTo>
                  <a:pt x="602952" y="149358"/>
                </a:lnTo>
                <a:lnTo>
                  <a:pt x="575352" y="112776"/>
                </a:lnTo>
                <a:lnTo>
                  <a:pt x="543008" y="80430"/>
                </a:lnTo>
                <a:lnTo>
                  <a:pt x="506428" y="52828"/>
                </a:lnTo>
                <a:lnTo>
                  <a:pt x="466118" y="30476"/>
                </a:lnTo>
                <a:lnTo>
                  <a:pt x="422587" y="13883"/>
                </a:lnTo>
                <a:lnTo>
                  <a:pt x="376341" y="3555"/>
                </a:lnTo>
                <a:lnTo>
                  <a:pt x="3278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72232" y="783842"/>
            <a:ext cx="77433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4375" algn="l"/>
              </a:tabLst>
            </a:pPr>
            <a:r>
              <a:rPr sz="2800" spc="-505" dirty="0">
                <a:solidFill>
                  <a:srgbClr val="FFFFFF"/>
                </a:solidFill>
              </a:rPr>
              <a:t>E	</a:t>
            </a:r>
            <a:r>
              <a:rPr sz="2800" dirty="0" err="1">
                <a:solidFill>
                  <a:srgbClr val="FF0000"/>
                </a:solidFill>
              </a:rPr>
              <a:t>Evaluasi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sz="2800" dirty="0" err="1">
                <a:solidFill>
                  <a:srgbClr val="FF0000"/>
                </a:solidFill>
              </a:rPr>
              <a:t>Pe</a:t>
            </a:r>
            <a:r>
              <a:rPr lang="en-US" sz="2800" dirty="0" err="1">
                <a:solidFill>
                  <a:srgbClr val="FF0000"/>
                </a:solidFill>
              </a:rPr>
              <a:t>menuhan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sz="2800" dirty="0">
                <a:solidFill>
                  <a:srgbClr val="FF0000"/>
                </a:solidFill>
              </a:rPr>
              <a:t> Standar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Dikti</a:t>
            </a:r>
            <a:endParaRPr sz="2800" dirty="0"/>
          </a:p>
        </p:txBody>
      </p:sp>
      <p:sp>
        <p:nvSpPr>
          <p:cNvPr id="24" name="object 24"/>
          <p:cNvSpPr txBox="1"/>
          <p:nvPr/>
        </p:nvSpPr>
        <p:spPr>
          <a:xfrm>
            <a:off x="3246417" y="1748222"/>
            <a:ext cx="8427517" cy="327269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48920" algn="l"/>
              </a:tabLst>
            </a:pPr>
            <a:r>
              <a:rPr sz="2800" spc="-90" dirty="0">
                <a:solidFill>
                  <a:srgbClr val="001F5F"/>
                </a:solidFill>
                <a:latin typeface="Trebuchet MS"/>
                <a:cs typeface="Trebuchet MS"/>
              </a:rPr>
              <a:t>Hasil </a:t>
            </a:r>
            <a:r>
              <a:rPr sz="2800" spc="-100" dirty="0" err="1">
                <a:solidFill>
                  <a:srgbClr val="001F5F"/>
                </a:solidFill>
                <a:latin typeface="Trebuchet MS"/>
                <a:cs typeface="Trebuchet MS"/>
              </a:rPr>
              <a:t>Evaluasi</a:t>
            </a:r>
            <a:r>
              <a:rPr sz="2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dilakukan</a:t>
            </a:r>
            <a:r>
              <a:rPr lang="en-US"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untuk</a:t>
            </a:r>
            <a:r>
              <a:rPr lang="en-US"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memastikan</a:t>
            </a:r>
            <a:r>
              <a:rPr lang="en-US"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pemenuhan</a:t>
            </a:r>
            <a:r>
              <a:rPr lang="en-US"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terhadap</a:t>
            </a:r>
            <a:r>
              <a:rPr lang="en-US"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85" dirty="0" err="1">
                <a:solidFill>
                  <a:srgbClr val="001F5F"/>
                </a:solidFill>
                <a:latin typeface="Trebuchet MS"/>
                <a:cs typeface="Trebuchet MS"/>
              </a:rPr>
              <a:t>Standar</a:t>
            </a:r>
            <a:r>
              <a:rPr sz="2800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Trebuchet MS"/>
                <a:cs typeface="Trebuchet MS"/>
              </a:rPr>
              <a:t>Dikti </a:t>
            </a:r>
            <a:r>
              <a:rPr sz="2800" spc="-90" dirty="0">
                <a:solidFill>
                  <a:srgbClr val="001F5F"/>
                </a:solidFill>
                <a:latin typeface="Trebuchet MS"/>
                <a:cs typeface="Trebuchet MS"/>
              </a:rPr>
              <a:t>yang</a:t>
            </a:r>
            <a:r>
              <a:rPr sz="2800" spc="-3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001F5F"/>
                </a:solidFill>
                <a:latin typeface="Trebuchet MS"/>
                <a:cs typeface="Trebuchet MS"/>
              </a:rPr>
              <a:t>telah  </a:t>
            </a:r>
            <a:r>
              <a:rPr sz="2800" spc="-130" dirty="0" err="1">
                <a:solidFill>
                  <a:srgbClr val="001F5F"/>
                </a:solidFill>
                <a:latin typeface="Trebuchet MS"/>
                <a:cs typeface="Trebuchet MS"/>
              </a:rPr>
              <a:t>ditetapkan</a:t>
            </a:r>
            <a:r>
              <a:rPr sz="2800" spc="-130" dirty="0">
                <a:solidFill>
                  <a:srgbClr val="001F5F"/>
                </a:solidFill>
                <a:latin typeface="Trebuchet MS"/>
                <a:cs typeface="Trebuchet MS"/>
              </a:rPr>
              <a:t>;</a:t>
            </a:r>
            <a:endParaRPr lang="en-US" sz="2800" spc="-13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48920" indent="-2362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48920" algn="l"/>
              </a:tabLst>
            </a:pPr>
            <a:endParaRPr sz="2800" dirty="0">
              <a:latin typeface="Trebuchet MS"/>
              <a:cs typeface="Trebuchet MS"/>
            </a:endParaRPr>
          </a:p>
          <a:p>
            <a:pPr marL="248920" marR="391160" indent="-2362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8920" algn="l"/>
              </a:tabLst>
            </a:pPr>
            <a:r>
              <a:rPr sz="2800" spc="-60" dirty="0" err="1">
                <a:solidFill>
                  <a:srgbClr val="001F5F"/>
                </a:solidFill>
                <a:latin typeface="Trebuchet MS"/>
                <a:cs typeface="Trebuchet MS"/>
              </a:rPr>
              <a:t>Apapun</a:t>
            </a:r>
            <a:r>
              <a:rPr sz="28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1F5F"/>
                </a:solidFill>
                <a:latin typeface="Trebuchet MS"/>
                <a:cs typeface="Trebuchet MS"/>
              </a:rPr>
              <a:t>hasil </a:t>
            </a:r>
            <a:r>
              <a:rPr sz="2800" spc="-95" dirty="0" err="1">
                <a:solidFill>
                  <a:srgbClr val="001F5F"/>
                </a:solidFill>
                <a:latin typeface="Trebuchet MS"/>
                <a:cs typeface="Trebuchet MS"/>
              </a:rPr>
              <a:t>evaluasi</a:t>
            </a:r>
            <a:r>
              <a:rPr sz="28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90" dirty="0" err="1">
                <a:solidFill>
                  <a:srgbClr val="001F5F"/>
                </a:solidFill>
                <a:latin typeface="Trebuchet MS"/>
                <a:cs typeface="Trebuchet MS"/>
              </a:rPr>
              <a:t>pe</a:t>
            </a:r>
            <a:r>
              <a:rPr lang="en-US" sz="2800" spc="-90" dirty="0" err="1">
                <a:solidFill>
                  <a:srgbClr val="001F5F"/>
                </a:solidFill>
                <a:latin typeface="Trebuchet MS"/>
                <a:cs typeface="Trebuchet MS"/>
              </a:rPr>
              <a:t>menuhan</a:t>
            </a:r>
            <a:r>
              <a:rPr sz="2800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001F5F"/>
                </a:solidFill>
                <a:latin typeface="Trebuchet MS"/>
                <a:cs typeface="Trebuchet MS"/>
              </a:rPr>
              <a:t>Standar </a:t>
            </a:r>
            <a:r>
              <a:rPr sz="2800" spc="-120" dirty="0">
                <a:solidFill>
                  <a:srgbClr val="001F5F"/>
                </a:solidFill>
                <a:latin typeface="Trebuchet MS"/>
                <a:cs typeface="Trebuchet MS"/>
              </a:rPr>
              <a:t>Dikti, </a:t>
            </a:r>
            <a:r>
              <a:rPr sz="2800" spc="-105" dirty="0" err="1">
                <a:solidFill>
                  <a:srgbClr val="001F5F"/>
                </a:solidFill>
                <a:latin typeface="Trebuchet MS"/>
                <a:cs typeface="Trebuchet MS"/>
              </a:rPr>
              <a:t>yaitu</a:t>
            </a:r>
            <a:r>
              <a:rPr sz="2800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70" dirty="0" err="1">
                <a:solidFill>
                  <a:srgbClr val="00AF50"/>
                </a:solidFill>
                <a:latin typeface="Arial"/>
                <a:cs typeface="Arial"/>
              </a:rPr>
              <a:t>me</a:t>
            </a:r>
            <a:r>
              <a:rPr lang="en-US" sz="2800" b="1" spc="-170" dirty="0" err="1">
                <a:solidFill>
                  <a:srgbClr val="00AF50"/>
                </a:solidFill>
                <a:latin typeface="Arial"/>
                <a:cs typeface="Arial"/>
              </a:rPr>
              <a:t>menuhi</a:t>
            </a:r>
            <a:r>
              <a:rPr sz="2800" spc="-170" dirty="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r>
              <a:rPr sz="2800" spc="-1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60" dirty="0" err="1">
                <a:solidFill>
                  <a:srgbClr val="001F5F"/>
                </a:solidFill>
                <a:latin typeface="Trebuchet MS"/>
                <a:cs typeface="Trebuchet MS"/>
              </a:rPr>
              <a:t>maupun</a:t>
            </a:r>
            <a:r>
              <a:rPr sz="28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b="1" spc="-165" dirty="0" err="1">
                <a:solidFill>
                  <a:srgbClr val="FF0000"/>
                </a:solidFill>
                <a:latin typeface="Arial"/>
                <a:cs typeface="Arial"/>
              </a:rPr>
              <a:t>tidak</a:t>
            </a:r>
            <a:r>
              <a:rPr lang="en-US" sz="28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spc="-165" dirty="0" err="1">
                <a:solidFill>
                  <a:srgbClr val="FF0000"/>
                </a:solidFill>
                <a:latin typeface="Arial"/>
                <a:cs typeface="Arial"/>
              </a:rPr>
              <a:t>memenuhi</a:t>
            </a:r>
            <a:r>
              <a:rPr sz="28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spc="-145" dirty="0" err="1">
                <a:solidFill>
                  <a:srgbClr val="001F5F"/>
                </a:solidFill>
                <a:latin typeface="Trebuchet MS"/>
                <a:cs typeface="Trebuchet MS"/>
              </a:rPr>
              <a:t>Standar</a:t>
            </a:r>
            <a:r>
              <a:rPr lang="en-US" sz="2800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n-US" sz="2800" spc="-145" dirty="0" err="1">
                <a:solidFill>
                  <a:srgbClr val="001F5F"/>
                </a:solidFill>
                <a:latin typeface="Trebuchet MS"/>
                <a:cs typeface="Trebuchet MS"/>
              </a:rPr>
              <a:t>Dikti</a:t>
            </a:r>
            <a:r>
              <a:rPr sz="2800" spc="-145" dirty="0">
                <a:solidFill>
                  <a:srgbClr val="001F5F"/>
                </a:solidFill>
                <a:latin typeface="Trebuchet MS"/>
                <a:cs typeface="Trebuchet MS"/>
              </a:rPr>
              <a:t>,  </a:t>
            </a:r>
            <a:r>
              <a:rPr sz="2800" spc="-80" dirty="0">
                <a:solidFill>
                  <a:srgbClr val="001F5F"/>
                </a:solidFill>
                <a:latin typeface="Trebuchet MS"/>
                <a:cs typeface="Trebuchet MS"/>
              </a:rPr>
              <a:t>perguruan </a:t>
            </a:r>
            <a:r>
              <a:rPr sz="2800" spc="-90" dirty="0">
                <a:solidFill>
                  <a:srgbClr val="001F5F"/>
                </a:solidFill>
                <a:latin typeface="Trebuchet MS"/>
                <a:cs typeface="Trebuchet MS"/>
              </a:rPr>
              <a:t>tinggi </a:t>
            </a:r>
            <a:r>
              <a:rPr sz="2800" spc="-70" dirty="0">
                <a:solidFill>
                  <a:srgbClr val="001F5F"/>
                </a:solidFill>
                <a:latin typeface="Trebuchet MS"/>
                <a:cs typeface="Trebuchet MS"/>
              </a:rPr>
              <a:t>harus </a:t>
            </a:r>
            <a:r>
              <a:rPr sz="2800" spc="-105" dirty="0">
                <a:solidFill>
                  <a:srgbClr val="001F5F"/>
                </a:solidFill>
                <a:latin typeface="Trebuchet MS"/>
                <a:cs typeface="Trebuchet MS"/>
              </a:rPr>
              <a:t>melakukan </a:t>
            </a:r>
            <a:r>
              <a:rPr sz="2800" spc="-100" dirty="0">
                <a:solidFill>
                  <a:srgbClr val="001F5F"/>
                </a:solidFill>
                <a:latin typeface="Trebuchet MS"/>
                <a:cs typeface="Trebuchet MS"/>
              </a:rPr>
              <a:t>tindakan </a:t>
            </a:r>
            <a:r>
              <a:rPr sz="2800" b="1" spc="-160" dirty="0">
                <a:solidFill>
                  <a:srgbClr val="001F5F"/>
                </a:solidFill>
                <a:latin typeface="Arial"/>
                <a:cs typeface="Arial"/>
              </a:rPr>
              <a:t>Pengendalian </a:t>
            </a:r>
            <a:r>
              <a:rPr sz="2800" b="1" spc="-155" dirty="0">
                <a:solidFill>
                  <a:srgbClr val="001F5F"/>
                </a:solidFill>
                <a:latin typeface="Arial"/>
                <a:cs typeface="Arial"/>
              </a:rPr>
              <a:t>Standar  </a:t>
            </a:r>
            <a:r>
              <a:rPr sz="2800" b="1" spc="-125" dirty="0">
                <a:solidFill>
                  <a:srgbClr val="001F5F"/>
                </a:solidFill>
                <a:latin typeface="Arial"/>
                <a:cs typeface="Arial"/>
              </a:rPr>
              <a:t>Dikti</a:t>
            </a:r>
            <a:r>
              <a:rPr sz="2800" spc="-125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41066" y="3134757"/>
            <a:ext cx="2404110" cy="2404110"/>
            <a:chOff x="919556" y="3399473"/>
            <a:chExt cx="2404110" cy="2404110"/>
          </a:xfrm>
        </p:grpSpPr>
        <p:sp>
          <p:nvSpPr>
            <p:cNvPr id="27" name="object 27"/>
            <p:cNvSpPr/>
            <p:nvPr/>
          </p:nvSpPr>
          <p:spPr>
            <a:xfrm>
              <a:off x="919556" y="3399473"/>
              <a:ext cx="2403525" cy="2403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0970" y="5305641"/>
              <a:ext cx="1499235" cy="351155"/>
            </a:xfrm>
            <a:custGeom>
              <a:avLst/>
              <a:gdLst/>
              <a:ahLst/>
              <a:cxnLst/>
              <a:rect l="l" t="t" r="r" b="b"/>
              <a:pathLst>
                <a:path w="1499235" h="351154">
                  <a:moveTo>
                    <a:pt x="1499184" y="0"/>
                  </a:moveTo>
                  <a:lnTo>
                    <a:pt x="0" y="0"/>
                  </a:lnTo>
                  <a:lnTo>
                    <a:pt x="0" y="350879"/>
                  </a:lnTo>
                  <a:lnTo>
                    <a:pt x="1499184" y="350879"/>
                  </a:lnTo>
                  <a:lnTo>
                    <a:pt x="1499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0970" y="5305641"/>
              <a:ext cx="1499235" cy="351155"/>
            </a:xfrm>
            <a:custGeom>
              <a:avLst/>
              <a:gdLst/>
              <a:ahLst/>
              <a:cxnLst/>
              <a:rect l="l" t="t" r="r" b="b"/>
              <a:pathLst>
                <a:path w="1499235" h="351154">
                  <a:moveTo>
                    <a:pt x="0" y="0"/>
                  </a:moveTo>
                  <a:lnTo>
                    <a:pt x="1499190" y="0"/>
                  </a:lnTo>
                  <a:lnTo>
                    <a:pt x="1499190" y="350874"/>
                  </a:lnTo>
                  <a:lnTo>
                    <a:pt x="0" y="35087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Group 2">
            <a:extLst>
              <a:ext uri="{FF2B5EF4-FFF2-40B4-BE49-F238E27FC236}">
                <a16:creationId xmlns:a16="http://schemas.microsoft.com/office/drawing/2014/main" id="{FD88E366-A615-4D19-391A-985D4D412263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474972C0-88DC-5E69-29E6-F583C153402B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0B8C679D-7417-F9AF-D2D4-8FAEA0BF6704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B6D6EA61-7D0D-6A88-84A6-A13D5313B1C6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4160" y="783842"/>
            <a:ext cx="74986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solidFill>
                  <a:srgbClr val="5B9BD5"/>
                </a:solidFill>
                <a:latin typeface="Arial"/>
                <a:cs typeface="Arial"/>
              </a:rPr>
              <a:t>Pengendalian</a:t>
            </a:r>
            <a:r>
              <a:rPr sz="2800" b="1" dirty="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5B9BD5"/>
                </a:solidFill>
                <a:latin typeface="Arial"/>
                <a:cs typeface="Arial"/>
              </a:rPr>
              <a:t>(</a:t>
            </a:r>
            <a:r>
              <a:rPr sz="2800" b="1" dirty="0" err="1">
                <a:solidFill>
                  <a:srgbClr val="5B9BD5"/>
                </a:solidFill>
                <a:latin typeface="Arial"/>
                <a:cs typeface="Arial"/>
              </a:rPr>
              <a:t>Pelaksanaan</a:t>
            </a:r>
            <a:r>
              <a:rPr lang="en-US" sz="2800" b="1" dirty="0">
                <a:solidFill>
                  <a:srgbClr val="5B9BD5"/>
                </a:solidFill>
                <a:latin typeface="Arial"/>
                <a:cs typeface="Arial"/>
              </a:rPr>
              <a:t>)</a:t>
            </a:r>
            <a:r>
              <a:rPr sz="2800" b="1" dirty="0">
                <a:solidFill>
                  <a:srgbClr val="5B9BD5"/>
                </a:solidFill>
                <a:latin typeface="Arial"/>
                <a:cs typeface="Arial"/>
              </a:rPr>
              <a:t> Standar</a:t>
            </a:r>
            <a:r>
              <a:rPr sz="2800" b="1" spc="-70" dirty="0">
                <a:solidFill>
                  <a:srgbClr val="5B9BD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5B9BD5"/>
                </a:solidFill>
                <a:latin typeface="Arial"/>
                <a:cs typeface="Arial"/>
              </a:rPr>
              <a:t>Dikti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DC2B0C-77BF-69F0-C9ED-86B6B9BE6630}"/>
              </a:ext>
            </a:extLst>
          </p:cNvPr>
          <p:cNvGrpSpPr/>
          <p:nvPr/>
        </p:nvGrpSpPr>
        <p:grpSpPr>
          <a:xfrm>
            <a:off x="627280" y="1408539"/>
            <a:ext cx="1192551" cy="1144930"/>
            <a:chOff x="1141848" y="559092"/>
            <a:chExt cx="1192551" cy="1144930"/>
          </a:xfrm>
        </p:grpSpPr>
        <p:sp>
          <p:nvSpPr>
            <p:cNvPr id="3" name="object 3"/>
            <p:cNvSpPr/>
            <p:nvPr/>
          </p:nvSpPr>
          <p:spPr>
            <a:xfrm>
              <a:off x="1561833" y="55909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47" y="0"/>
                  </a:moveTo>
                  <a:lnTo>
                    <a:pt x="126895" y="6174"/>
                  </a:lnTo>
                  <a:lnTo>
                    <a:pt x="85605" y="23600"/>
                  </a:lnTo>
                  <a:lnTo>
                    <a:pt x="50623" y="50630"/>
                  </a:lnTo>
                  <a:lnTo>
                    <a:pt x="23597" y="85614"/>
                  </a:lnTo>
                  <a:lnTo>
                    <a:pt x="6173" y="126907"/>
                  </a:lnTo>
                  <a:lnTo>
                    <a:pt x="0" y="172859"/>
                  </a:lnTo>
                  <a:lnTo>
                    <a:pt x="6173" y="218812"/>
                  </a:lnTo>
                  <a:lnTo>
                    <a:pt x="23597" y="260104"/>
                  </a:lnTo>
                  <a:lnTo>
                    <a:pt x="50623" y="295089"/>
                  </a:lnTo>
                  <a:lnTo>
                    <a:pt x="85605" y="322118"/>
                  </a:lnTo>
                  <a:lnTo>
                    <a:pt x="126895" y="339544"/>
                  </a:lnTo>
                  <a:lnTo>
                    <a:pt x="172847" y="345719"/>
                  </a:lnTo>
                  <a:lnTo>
                    <a:pt x="218799" y="339544"/>
                  </a:lnTo>
                  <a:lnTo>
                    <a:pt x="260091" y="322118"/>
                  </a:lnTo>
                  <a:lnTo>
                    <a:pt x="295076" y="295089"/>
                  </a:lnTo>
                  <a:lnTo>
                    <a:pt x="322105" y="260104"/>
                  </a:lnTo>
                  <a:lnTo>
                    <a:pt x="339531" y="218812"/>
                  </a:lnTo>
                  <a:lnTo>
                    <a:pt x="345706" y="172859"/>
                  </a:lnTo>
                  <a:lnTo>
                    <a:pt x="339531" y="126907"/>
                  </a:lnTo>
                  <a:lnTo>
                    <a:pt x="322105" y="85614"/>
                  </a:lnTo>
                  <a:lnTo>
                    <a:pt x="295076" y="50630"/>
                  </a:lnTo>
                  <a:lnTo>
                    <a:pt x="260091" y="23600"/>
                  </a:lnTo>
                  <a:lnTo>
                    <a:pt x="218799" y="6174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674672" y="5958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1884819" y="827658"/>
              <a:ext cx="449580" cy="389255"/>
              <a:chOff x="1884819" y="827658"/>
              <a:chExt cx="449580" cy="389255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1884819" y="827658"/>
                <a:ext cx="94932" cy="10252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7" y="6174"/>
                    </a:lnTo>
                    <a:lnTo>
                      <a:pt x="85614" y="23600"/>
                    </a:lnTo>
                    <a:lnTo>
                      <a:pt x="50630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30" y="295089"/>
                    </a:lnTo>
                    <a:lnTo>
                      <a:pt x="85614" y="322118"/>
                    </a:lnTo>
                    <a:lnTo>
                      <a:pt x="126907" y="339544"/>
                    </a:lnTo>
                    <a:lnTo>
                      <a:pt x="172859" y="345719"/>
                    </a:lnTo>
                    <a:lnTo>
                      <a:pt x="218812" y="339544"/>
                    </a:lnTo>
                    <a:lnTo>
                      <a:pt x="260104" y="322118"/>
                    </a:lnTo>
                    <a:lnTo>
                      <a:pt x="295089" y="295089"/>
                    </a:lnTo>
                    <a:lnTo>
                      <a:pt x="322118" y="260104"/>
                    </a:lnTo>
                    <a:lnTo>
                      <a:pt x="339544" y="218812"/>
                    </a:lnTo>
                    <a:lnTo>
                      <a:pt x="345719" y="172859"/>
                    </a:lnTo>
                    <a:lnTo>
                      <a:pt x="339544" y="126907"/>
                    </a:lnTo>
                    <a:lnTo>
                      <a:pt x="322118" y="85614"/>
                    </a:lnTo>
                    <a:lnTo>
                      <a:pt x="295089" y="50630"/>
                    </a:lnTo>
                    <a:lnTo>
                      <a:pt x="260104" y="23600"/>
                    </a:lnTo>
                    <a:lnTo>
                      <a:pt x="218812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981809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0" y="172858"/>
                    </a:moveTo>
                    <a:lnTo>
                      <a:pt x="6174" y="126905"/>
                    </a:lnTo>
                    <a:lnTo>
                      <a:pt x="23600" y="85613"/>
                    </a:lnTo>
                    <a:lnTo>
                      <a:pt x="50628" y="50628"/>
                    </a:lnTo>
                    <a:lnTo>
                      <a:pt x="85613" y="23600"/>
                    </a:lnTo>
                    <a:lnTo>
                      <a:pt x="126905" y="6174"/>
                    </a:lnTo>
                    <a:lnTo>
                      <a:pt x="172858" y="0"/>
                    </a:lnTo>
                    <a:lnTo>
                      <a:pt x="218810" y="6174"/>
                    </a:lnTo>
                    <a:lnTo>
                      <a:pt x="260102" y="23600"/>
                    </a:lnTo>
                    <a:lnTo>
                      <a:pt x="295086" y="50628"/>
                    </a:lnTo>
                    <a:lnTo>
                      <a:pt x="322115" y="85613"/>
                    </a:lnTo>
                    <a:lnTo>
                      <a:pt x="339540" y="126905"/>
                    </a:lnTo>
                    <a:lnTo>
                      <a:pt x="345715" y="172858"/>
                    </a:lnTo>
                    <a:lnTo>
                      <a:pt x="339540" y="218810"/>
                    </a:lnTo>
                    <a:lnTo>
                      <a:pt x="322115" y="260102"/>
                    </a:lnTo>
                    <a:lnTo>
                      <a:pt x="295086" y="295086"/>
                    </a:lnTo>
                    <a:lnTo>
                      <a:pt x="260102" y="322115"/>
                    </a:lnTo>
                    <a:lnTo>
                      <a:pt x="218810" y="339540"/>
                    </a:lnTo>
                    <a:lnTo>
                      <a:pt x="172858" y="345715"/>
                    </a:lnTo>
                    <a:lnTo>
                      <a:pt x="126905" y="339540"/>
                    </a:lnTo>
                    <a:lnTo>
                      <a:pt x="85613" y="322115"/>
                    </a:lnTo>
                    <a:lnTo>
                      <a:pt x="50628" y="295086"/>
                    </a:lnTo>
                    <a:lnTo>
                      <a:pt x="23600" y="260102"/>
                    </a:lnTo>
                    <a:lnTo>
                      <a:pt x="6174" y="218810"/>
                    </a:lnTo>
                    <a:lnTo>
                      <a:pt x="0" y="172858"/>
                    </a:lnTo>
                    <a:close/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 txBox="1"/>
            <p:nvPr/>
          </p:nvSpPr>
          <p:spPr>
            <a:xfrm>
              <a:off x="2094661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1821395" y="1226947"/>
              <a:ext cx="346075" cy="476884"/>
              <a:chOff x="1821395" y="1226947"/>
              <a:chExt cx="346075" cy="476884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2019782" y="1226947"/>
                <a:ext cx="110959" cy="982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821395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1938172" y="1394459"/>
              <a:ext cx="1123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4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1302270" y="1357947"/>
              <a:ext cx="481330" cy="346075"/>
              <a:chOff x="1302270" y="1357947"/>
              <a:chExt cx="481330" cy="346075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1691335" y="1472463"/>
                <a:ext cx="91909" cy="1166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302270" y="1357947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9" y="0"/>
                    </a:moveTo>
                    <a:lnTo>
                      <a:pt x="126902" y="6174"/>
                    </a:lnTo>
                    <a:lnTo>
                      <a:pt x="85609" y="23600"/>
                    </a:lnTo>
                    <a:lnTo>
                      <a:pt x="50625" y="50630"/>
                    </a:lnTo>
                    <a:lnTo>
                      <a:pt x="23598" y="85614"/>
                    </a:lnTo>
                    <a:lnTo>
                      <a:pt x="6173" y="126907"/>
                    </a:lnTo>
                    <a:lnTo>
                      <a:pt x="0" y="172859"/>
                    </a:lnTo>
                    <a:lnTo>
                      <a:pt x="6173" y="218812"/>
                    </a:lnTo>
                    <a:lnTo>
                      <a:pt x="23598" y="260104"/>
                    </a:lnTo>
                    <a:lnTo>
                      <a:pt x="50625" y="295089"/>
                    </a:lnTo>
                    <a:lnTo>
                      <a:pt x="85609" y="322118"/>
                    </a:lnTo>
                    <a:lnTo>
                      <a:pt x="126902" y="339544"/>
                    </a:lnTo>
                    <a:lnTo>
                      <a:pt x="172859" y="345719"/>
                    </a:lnTo>
                    <a:lnTo>
                      <a:pt x="218811" y="339544"/>
                    </a:lnTo>
                    <a:lnTo>
                      <a:pt x="260101" y="322118"/>
                    </a:lnTo>
                    <a:lnTo>
                      <a:pt x="295082" y="295089"/>
                    </a:lnTo>
                    <a:lnTo>
                      <a:pt x="322109" y="260104"/>
                    </a:lnTo>
                    <a:lnTo>
                      <a:pt x="339532" y="218812"/>
                    </a:lnTo>
                    <a:lnTo>
                      <a:pt x="345706" y="172859"/>
                    </a:lnTo>
                    <a:lnTo>
                      <a:pt x="339532" y="126907"/>
                    </a:lnTo>
                    <a:lnTo>
                      <a:pt x="322109" y="85614"/>
                    </a:lnTo>
                    <a:lnTo>
                      <a:pt x="295082" y="50630"/>
                    </a:lnTo>
                    <a:lnTo>
                      <a:pt x="260101" y="23600"/>
                    </a:lnTo>
                    <a:lnTo>
                      <a:pt x="218811" y="6174"/>
                    </a:lnTo>
                    <a:lnTo>
                      <a:pt x="172859" y="0"/>
                    </a:lnTo>
                    <a:close/>
                  </a:path>
                </a:pathLst>
              </a:custGeom>
              <a:solidFill>
                <a:srgbClr val="5B9B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1415122" y="1394459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1141848" y="864222"/>
              <a:ext cx="346075" cy="476884"/>
              <a:chOff x="1141848" y="864222"/>
              <a:chExt cx="346075" cy="476884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340231" y="1242707"/>
                <a:ext cx="110972" cy="9823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1141848" y="864222"/>
                <a:ext cx="34607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346075">
                    <a:moveTo>
                      <a:pt x="172855" y="0"/>
                    </a:moveTo>
                    <a:lnTo>
                      <a:pt x="126904" y="6174"/>
                    </a:lnTo>
                    <a:lnTo>
                      <a:pt x="85612" y="23600"/>
                    </a:lnTo>
                    <a:lnTo>
                      <a:pt x="50628" y="50630"/>
                    </a:lnTo>
                    <a:lnTo>
                      <a:pt x="23600" y="85614"/>
                    </a:lnTo>
                    <a:lnTo>
                      <a:pt x="6174" y="126907"/>
                    </a:lnTo>
                    <a:lnTo>
                      <a:pt x="0" y="172859"/>
                    </a:lnTo>
                    <a:lnTo>
                      <a:pt x="6174" y="218812"/>
                    </a:lnTo>
                    <a:lnTo>
                      <a:pt x="23600" y="260104"/>
                    </a:lnTo>
                    <a:lnTo>
                      <a:pt x="50628" y="295089"/>
                    </a:lnTo>
                    <a:lnTo>
                      <a:pt x="85612" y="322118"/>
                    </a:lnTo>
                    <a:lnTo>
                      <a:pt x="126904" y="339544"/>
                    </a:lnTo>
                    <a:lnTo>
                      <a:pt x="172855" y="345719"/>
                    </a:lnTo>
                    <a:lnTo>
                      <a:pt x="218808" y="339544"/>
                    </a:lnTo>
                    <a:lnTo>
                      <a:pt x="260100" y="322118"/>
                    </a:lnTo>
                    <a:lnTo>
                      <a:pt x="295085" y="295089"/>
                    </a:lnTo>
                    <a:lnTo>
                      <a:pt x="322114" y="260104"/>
                    </a:lnTo>
                    <a:lnTo>
                      <a:pt x="339540" y="218812"/>
                    </a:lnTo>
                    <a:lnTo>
                      <a:pt x="345715" y="172859"/>
                    </a:lnTo>
                    <a:lnTo>
                      <a:pt x="339540" y="126907"/>
                    </a:lnTo>
                    <a:lnTo>
                      <a:pt x="322114" y="85614"/>
                    </a:lnTo>
                    <a:lnTo>
                      <a:pt x="295085" y="50630"/>
                    </a:lnTo>
                    <a:lnTo>
                      <a:pt x="260100" y="23600"/>
                    </a:lnTo>
                    <a:lnTo>
                      <a:pt x="218808" y="6174"/>
                    </a:lnTo>
                    <a:lnTo>
                      <a:pt x="172855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54697" y="900684"/>
              <a:ext cx="120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9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78572" y="852881"/>
              <a:ext cx="94919" cy="102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689631" y="709307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4" h="655955">
                <a:moveTo>
                  <a:pt x="327888" y="0"/>
                </a:moveTo>
                <a:lnTo>
                  <a:pt x="279435" y="3555"/>
                </a:lnTo>
                <a:lnTo>
                  <a:pt x="233189" y="13882"/>
                </a:lnTo>
                <a:lnTo>
                  <a:pt x="189658" y="30474"/>
                </a:lnTo>
                <a:lnTo>
                  <a:pt x="149349" y="52824"/>
                </a:lnTo>
                <a:lnTo>
                  <a:pt x="112769" y="80425"/>
                </a:lnTo>
                <a:lnTo>
                  <a:pt x="80425" y="112769"/>
                </a:lnTo>
                <a:lnTo>
                  <a:pt x="52824" y="149349"/>
                </a:lnTo>
                <a:lnTo>
                  <a:pt x="30474" y="189658"/>
                </a:lnTo>
                <a:lnTo>
                  <a:pt x="13882" y="233189"/>
                </a:lnTo>
                <a:lnTo>
                  <a:pt x="3555" y="279435"/>
                </a:lnTo>
                <a:lnTo>
                  <a:pt x="0" y="327888"/>
                </a:lnTo>
                <a:lnTo>
                  <a:pt x="3555" y="376345"/>
                </a:lnTo>
                <a:lnTo>
                  <a:pt x="13882" y="422593"/>
                </a:lnTo>
                <a:lnTo>
                  <a:pt x="30474" y="466126"/>
                </a:lnTo>
                <a:lnTo>
                  <a:pt x="52824" y="506437"/>
                </a:lnTo>
                <a:lnTo>
                  <a:pt x="80425" y="543018"/>
                </a:lnTo>
                <a:lnTo>
                  <a:pt x="112769" y="575363"/>
                </a:lnTo>
                <a:lnTo>
                  <a:pt x="149349" y="602964"/>
                </a:lnTo>
                <a:lnTo>
                  <a:pt x="189658" y="625315"/>
                </a:lnTo>
                <a:lnTo>
                  <a:pt x="233189" y="641907"/>
                </a:lnTo>
                <a:lnTo>
                  <a:pt x="279435" y="652234"/>
                </a:lnTo>
                <a:lnTo>
                  <a:pt x="327888" y="655789"/>
                </a:lnTo>
                <a:lnTo>
                  <a:pt x="376341" y="652234"/>
                </a:lnTo>
                <a:lnTo>
                  <a:pt x="422587" y="641907"/>
                </a:lnTo>
                <a:lnTo>
                  <a:pt x="466118" y="625315"/>
                </a:lnTo>
                <a:lnTo>
                  <a:pt x="506428" y="602964"/>
                </a:lnTo>
                <a:lnTo>
                  <a:pt x="543008" y="575363"/>
                </a:lnTo>
                <a:lnTo>
                  <a:pt x="575352" y="543018"/>
                </a:lnTo>
                <a:lnTo>
                  <a:pt x="602952" y="506437"/>
                </a:lnTo>
                <a:lnTo>
                  <a:pt x="625302" y="466126"/>
                </a:lnTo>
                <a:lnTo>
                  <a:pt x="641894" y="422593"/>
                </a:lnTo>
                <a:lnTo>
                  <a:pt x="652222" y="376345"/>
                </a:lnTo>
                <a:lnTo>
                  <a:pt x="655777" y="327888"/>
                </a:lnTo>
                <a:lnTo>
                  <a:pt x="652222" y="279435"/>
                </a:lnTo>
                <a:lnTo>
                  <a:pt x="641894" y="233189"/>
                </a:lnTo>
                <a:lnTo>
                  <a:pt x="625302" y="189658"/>
                </a:lnTo>
                <a:lnTo>
                  <a:pt x="602952" y="149349"/>
                </a:lnTo>
                <a:lnTo>
                  <a:pt x="575352" y="112769"/>
                </a:lnTo>
                <a:lnTo>
                  <a:pt x="543008" y="80425"/>
                </a:lnTo>
                <a:lnTo>
                  <a:pt x="506428" y="52824"/>
                </a:lnTo>
                <a:lnTo>
                  <a:pt x="466118" y="30474"/>
                </a:lnTo>
                <a:lnTo>
                  <a:pt x="422587" y="13882"/>
                </a:lnTo>
                <a:lnTo>
                  <a:pt x="376341" y="3555"/>
                </a:lnTo>
                <a:lnTo>
                  <a:pt x="32788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10357" y="768602"/>
            <a:ext cx="215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7865" y="4665408"/>
            <a:ext cx="10796016" cy="1149096"/>
            <a:chOff x="673608" y="4849367"/>
            <a:chExt cx="10796016" cy="1149096"/>
          </a:xfrm>
        </p:grpSpPr>
        <p:sp>
          <p:nvSpPr>
            <p:cNvPr id="26" name="object 26"/>
            <p:cNvSpPr/>
            <p:nvPr/>
          </p:nvSpPr>
          <p:spPr>
            <a:xfrm>
              <a:off x="3548728" y="5171365"/>
              <a:ext cx="6045200" cy="545460"/>
            </a:xfrm>
            <a:custGeom>
              <a:avLst/>
              <a:gdLst/>
              <a:ahLst/>
              <a:cxnLst/>
              <a:rect l="l" t="t" r="r" b="b"/>
              <a:pathLst>
                <a:path w="6045200" h="636270">
                  <a:moveTo>
                    <a:pt x="3022599" y="0"/>
                  </a:moveTo>
                  <a:lnTo>
                    <a:pt x="2864604" y="427"/>
                  </a:lnTo>
                  <a:lnTo>
                    <a:pt x="2708718" y="1694"/>
                  </a:lnTo>
                  <a:lnTo>
                    <a:pt x="2555142" y="3780"/>
                  </a:lnTo>
                  <a:lnTo>
                    <a:pt x="2404075" y="6664"/>
                  </a:lnTo>
                  <a:lnTo>
                    <a:pt x="2255715" y="10326"/>
                  </a:lnTo>
                  <a:lnTo>
                    <a:pt x="2110262" y="14743"/>
                  </a:lnTo>
                  <a:lnTo>
                    <a:pt x="1967915" y="19896"/>
                  </a:lnTo>
                  <a:lnTo>
                    <a:pt x="1828873" y="25764"/>
                  </a:lnTo>
                  <a:lnTo>
                    <a:pt x="1693335" y="32325"/>
                  </a:lnTo>
                  <a:lnTo>
                    <a:pt x="1561501" y="39558"/>
                  </a:lnTo>
                  <a:lnTo>
                    <a:pt x="1433568" y="47443"/>
                  </a:lnTo>
                  <a:lnTo>
                    <a:pt x="1309737" y="55958"/>
                  </a:lnTo>
                  <a:lnTo>
                    <a:pt x="1190207" y="65083"/>
                  </a:lnTo>
                  <a:lnTo>
                    <a:pt x="1075176" y="74797"/>
                  </a:lnTo>
                  <a:lnTo>
                    <a:pt x="964843" y="85078"/>
                  </a:lnTo>
                  <a:lnTo>
                    <a:pt x="911501" y="90425"/>
                  </a:lnTo>
                  <a:lnTo>
                    <a:pt x="859409" y="95907"/>
                  </a:lnTo>
                  <a:lnTo>
                    <a:pt x="808591" y="101519"/>
                  </a:lnTo>
                  <a:lnTo>
                    <a:pt x="759071" y="107260"/>
                  </a:lnTo>
                  <a:lnTo>
                    <a:pt x="710876" y="113128"/>
                  </a:lnTo>
                  <a:lnTo>
                    <a:pt x="664030" y="119119"/>
                  </a:lnTo>
                  <a:lnTo>
                    <a:pt x="618557" y="125231"/>
                  </a:lnTo>
                  <a:lnTo>
                    <a:pt x="574483" y="131462"/>
                  </a:lnTo>
                  <a:lnTo>
                    <a:pt x="531833" y="137808"/>
                  </a:lnTo>
                  <a:lnTo>
                    <a:pt x="490631" y="144268"/>
                  </a:lnTo>
                  <a:lnTo>
                    <a:pt x="450903" y="150838"/>
                  </a:lnTo>
                  <a:lnTo>
                    <a:pt x="412672" y="157515"/>
                  </a:lnTo>
                  <a:lnTo>
                    <a:pt x="340806" y="171184"/>
                  </a:lnTo>
                  <a:lnTo>
                    <a:pt x="275231" y="185253"/>
                  </a:lnTo>
                  <a:lnTo>
                    <a:pt x="216147" y="199701"/>
                  </a:lnTo>
                  <a:lnTo>
                    <a:pt x="163752" y="214507"/>
                  </a:lnTo>
                  <a:lnTo>
                    <a:pt x="118246" y="229651"/>
                  </a:lnTo>
                  <a:lnTo>
                    <a:pt x="79828" y="245111"/>
                  </a:lnTo>
                  <a:lnTo>
                    <a:pt x="35927" y="268848"/>
                  </a:lnTo>
                  <a:lnTo>
                    <a:pt x="4058" y="301409"/>
                  </a:lnTo>
                  <a:lnTo>
                    <a:pt x="0" y="318033"/>
                  </a:lnTo>
                  <a:lnTo>
                    <a:pt x="1018" y="326371"/>
                  </a:lnTo>
                  <a:lnTo>
                    <a:pt x="25053" y="359170"/>
                  </a:lnTo>
                  <a:lnTo>
                    <a:pt x="63340" y="383113"/>
                  </a:lnTo>
                  <a:lnTo>
                    <a:pt x="98139" y="398723"/>
                  </a:lnTo>
                  <a:lnTo>
                    <a:pt x="140126" y="414027"/>
                  </a:lnTo>
                  <a:lnTo>
                    <a:pt x="189101" y="429005"/>
                  </a:lnTo>
                  <a:lnTo>
                    <a:pt x="244865" y="443635"/>
                  </a:lnTo>
                  <a:lnTo>
                    <a:pt x="307220" y="457896"/>
                  </a:lnTo>
                  <a:lnTo>
                    <a:pt x="375965" y="471767"/>
                  </a:lnTo>
                  <a:lnTo>
                    <a:pt x="450903" y="485228"/>
                  </a:lnTo>
                  <a:lnTo>
                    <a:pt x="490631" y="491798"/>
                  </a:lnTo>
                  <a:lnTo>
                    <a:pt x="531833" y="498257"/>
                  </a:lnTo>
                  <a:lnTo>
                    <a:pt x="574483" y="504604"/>
                  </a:lnTo>
                  <a:lnTo>
                    <a:pt x="618557" y="510834"/>
                  </a:lnTo>
                  <a:lnTo>
                    <a:pt x="664030" y="516946"/>
                  </a:lnTo>
                  <a:lnTo>
                    <a:pt x="710876" y="522938"/>
                  </a:lnTo>
                  <a:lnTo>
                    <a:pt x="759071" y="528805"/>
                  </a:lnTo>
                  <a:lnTo>
                    <a:pt x="808591" y="534547"/>
                  </a:lnTo>
                  <a:lnTo>
                    <a:pt x="859409" y="540159"/>
                  </a:lnTo>
                  <a:lnTo>
                    <a:pt x="911501" y="545640"/>
                  </a:lnTo>
                  <a:lnTo>
                    <a:pt x="964843" y="550987"/>
                  </a:lnTo>
                  <a:lnTo>
                    <a:pt x="1075176" y="561269"/>
                  </a:lnTo>
                  <a:lnTo>
                    <a:pt x="1190207" y="570982"/>
                  </a:lnTo>
                  <a:lnTo>
                    <a:pt x="1309737" y="580107"/>
                  </a:lnTo>
                  <a:lnTo>
                    <a:pt x="1433568" y="588623"/>
                  </a:lnTo>
                  <a:lnTo>
                    <a:pt x="1561501" y="596508"/>
                  </a:lnTo>
                  <a:lnTo>
                    <a:pt x="1693335" y="603741"/>
                  </a:lnTo>
                  <a:lnTo>
                    <a:pt x="1828873" y="610302"/>
                  </a:lnTo>
                  <a:lnTo>
                    <a:pt x="1967915" y="616169"/>
                  </a:lnTo>
                  <a:lnTo>
                    <a:pt x="2110262" y="621322"/>
                  </a:lnTo>
                  <a:lnTo>
                    <a:pt x="2255715" y="625740"/>
                  </a:lnTo>
                  <a:lnTo>
                    <a:pt x="2404075" y="629402"/>
                  </a:lnTo>
                  <a:lnTo>
                    <a:pt x="2555142" y="632286"/>
                  </a:lnTo>
                  <a:lnTo>
                    <a:pt x="2708718" y="634372"/>
                  </a:lnTo>
                  <a:lnTo>
                    <a:pt x="2864604" y="635639"/>
                  </a:lnTo>
                  <a:lnTo>
                    <a:pt x="3022599" y="636066"/>
                  </a:lnTo>
                  <a:lnTo>
                    <a:pt x="3180595" y="635639"/>
                  </a:lnTo>
                  <a:lnTo>
                    <a:pt x="3336481" y="634372"/>
                  </a:lnTo>
                  <a:lnTo>
                    <a:pt x="3490057" y="632286"/>
                  </a:lnTo>
                  <a:lnTo>
                    <a:pt x="3641124" y="629402"/>
                  </a:lnTo>
                  <a:lnTo>
                    <a:pt x="3789484" y="625740"/>
                  </a:lnTo>
                  <a:lnTo>
                    <a:pt x="3934937" y="621322"/>
                  </a:lnTo>
                  <a:lnTo>
                    <a:pt x="4077284" y="616169"/>
                  </a:lnTo>
                  <a:lnTo>
                    <a:pt x="4216326" y="610302"/>
                  </a:lnTo>
                  <a:lnTo>
                    <a:pt x="4351864" y="603741"/>
                  </a:lnTo>
                  <a:lnTo>
                    <a:pt x="4483698" y="596508"/>
                  </a:lnTo>
                  <a:lnTo>
                    <a:pt x="4611631" y="588623"/>
                  </a:lnTo>
                  <a:lnTo>
                    <a:pt x="4735462" y="580107"/>
                  </a:lnTo>
                  <a:lnTo>
                    <a:pt x="4854992" y="570982"/>
                  </a:lnTo>
                  <a:lnTo>
                    <a:pt x="4970023" y="561269"/>
                  </a:lnTo>
                  <a:lnTo>
                    <a:pt x="5080356" y="550987"/>
                  </a:lnTo>
                  <a:lnTo>
                    <a:pt x="5133698" y="545640"/>
                  </a:lnTo>
                  <a:lnTo>
                    <a:pt x="5185790" y="540159"/>
                  </a:lnTo>
                  <a:lnTo>
                    <a:pt x="5236608" y="534547"/>
                  </a:lnTo>
                  <a:lnTo>
                    <a:pt x="5286128" y="528805"/>
                  </a:lnTo>
                  <a:lnTo>
                    <a:pt x="5334323" y="522938"/>
                  </a:lnTo>
                  <a:lnTo>
                    <a:pt x="5381169" y="516946"/>
                  </a:lnTo>
                  <a:lnTo>
                    <a:pt x="5426642" y="510834"/>
                  </a:lnTo>
                  <a:lnTo>
                    <a:pt x="5470716" y="504604"/>
                  </a:lnTo>
                  <a:lnTo>
                    <a:pt x="5513366" y="498257"/>
                  </a:lnTo>
                  <a:lnTo>
                    <a:pt x="5554568" y="491798"/>
                  </a:lnTo>
                  <a:lnTo>
                    <a:pt x="5594296" y="485228"/>
                  </a:lnTo>
                  <a:lnTo>
                    <a:pt x="5632527" y="478550"/>
                  </a:lnTo>
                  <a:lnTo>
                    <a:pt x="5704393" y="464882"/>
                  </a:lnTo>
                  <a:lnTo>
                    <a:pt x="5769968" y="450813"/>
                  </a:lnTo>
                  <a:lnTo>
                    <a:pt x="5829052" y="436365"/>
                  </a:lnTo>
                  <a:lnTo>
                    <a:pt x="5881447" y="421558"/>
                  </a:lnTo>
                  <a:lnTo>
                    <a:pt x="5926953" y="406415"/>
                  </a:lnTo>
                  <a:lnTo>
                    <a:pt x="5965371" y="390955"/>
                  </a:lnTo>
                  <a:lnTo>
                    <a:pt x="6009272" y="367218"/>
                  </a:lnTo>
                  <a:lnTo>
                    <a:pt x="6041141" y="334657"/>
                  </a:lnTo>
                  <a:lnTo>
                    <a:pt x="6045199" y="318033"/>
                  </a:lnTo>
                  <a:lnTo>
                    <a:pt x="6044181" y="309694"/>
                  </a:lnTo>
                  <a:lnTo>
                    <a:pt x="6020146" y="276896"/>
                  </a:lnTo>
                  <a:lnTo>
                    <a:pt x="5981859" y="252953"/>
                  </a:lnTo>
                  <a:lnTo>
                    <a:pt x="5947060" y="237343"/>
                  </a:lnTo>
                  <a:lnTo>
                    <a:pt x="5905073" y="222038"/>
                  </a:lnTo>
                  <a:lnTo>
                    <a:pt x="5856098" y="207061"/>
                  </a:lnTo>
                  <a:lnTo>
                    <a:pt x="5800334" y="192431"/>
                  </a:lnTo>
                  <a:lnTo>
                    <a:pt x="5737979" y="178170"/>
                  </a:lnTo>
                  <a:lnTo>
                    <a:pt x="5669234" y="164298"/>
                  </a:lnTo>
                  <a:lnTo>
                    <a:pt x="5594296" y="150838"/>
                  </a:lnTo>
                  <a:lnTo>
                    <a:pt x="5554568" y="144268"/>
                  </a:lnTo>
                  <a:lnTo>
                    <a:pt x="5513366" y="137808"/>
                  </a:lnTo>
                  <a:lnTo>
                    <a:pt x="5470716" y="131462"/>
                  </a:lnTo>
                  <a:lnTo>
                    <a:pt x="5426642" y="125231"/>
                  </a:lnTo>
                  <a:lnTo>
                    <a:pt x="5381169" y="119119"/>
                  </a:lnTo>
                  <a:lnTo>
                    <a:pt x="5334323" y="113128"/>
                  </a:lnTo>
                  <a:lnTo>
                    <a:pt x="5286128" y="107260"/>
                  </a:lnTo>
                  <a:lnTo>
                    <a:pt x="5236608" y="101519"/>
                  </a:lnTo>
                  <a:lnTo>
                    <a:pt x="5185790" y="95907"/>
                  </a:lnTo>
                  <a:lnTo>
                    <a:pt x="5133698" y="90425"/>
                  </a:lnTo>
                  <a:lnTo>
                    <a:pt x="5080356" y="85078"/>
                  </a:lnTo>
                  <a:lnTo>
                    <a:pt x="4970023" y="74797"/>
                  </a:lnTo>
                  <a:lnTo>
                    <a:pt x="4854992" y="65083"/>
                  </a:lnTo>
                  <a:lnTo>
                    <a:pt x="4735462" y="55958"/>
                  </a:lnTo>
                  <a:lnTo>
                    <a:pt x="4611631" y="47443"/>
                  </a:lnTo>
                  <a:lnTo>
                    <a:pt x="4483698" y="39558"/>
                  </a:lnTo>
                  <a:lnTo>
                    <a:pt x="4351864" y="32325"/>
                  </a:lnTo>
                  <a:lnTo>
                    <a:pt x="4216326" y="25764"/>
                  </a:lnTo>
                  <a:lnTo>
                    <a:pt x="4077284" y="19896"/>
                  </a:lnTo>
                  <a:lnTo>
                    <a:pt x="3934937" y="14743"/>
                  </a:lnTo>
                  <a:lnTo>
                    <a:pt x="3789484" y="10326"/>
                  </a:lnTo>
                  <a:lnTo>
                    <a:pt x="3641124" y="6664"/>
                  </a:lnTo>
                  <a:lnTo>
                    <a:pt x="3490057" y="3780"/>
                  </a:lnTo>
                  <a:lnTo>
                    <a:pt x="3336481" y="1694"/>
                  </a:lnTo>
                  <a:lnTo>
                    <a:pt x="3180595" y="427"/>
                  </a:lnTo>
                  <a:lnTo>
                    <a:pt x="3022599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7143" y="5137121"/>
              <a:ext cx="6045200" cy="636270"/>
            </a:xfrm>
            <a:custGeom>
              <a:avLst/>
              <a:gdLst/>
              <a:ahLst/>
              <a:cxnLst/>
              <a:rect l="l" t="t" r="r" b="b"/>
              <a:pathLst>
                <a:path w="6045200" h="636270">
                  <a:moveTo>
                    <a:pt x="0" y="318033"/>
                  </a:moveTo>
                  <a:lnTo>
                    <a:pt x="25053" y="276895"/>
                  </a:lnTo>
                  <a:lnTo>
                    <a:pt x="63340" y="252953"/>
                  </a:lnTo>
                  <a:lnTo>
                    <a:pt x="98139" y="237342"/>
                  </a:lnTo>
                  <a:lnTo>
                    <a:pt x="140126" y="222038"/>
                  </a:lnTo>
                  <a:lnTo>
                    <a:pt x="189101" y="207061"/>
                  </a:lnTo>
                  <a:lnTo>
                    <a:pt x="244865" y="192431"/>
                  </a:lnTo>
                  <a:lnTo>
                    <a:pt x="307219" y="178170"/>
                  </a:lnTo>
                  <a:lnTo>
                    <a:pt x="375965" y="164298"/>
                  </a:lnTo>
                  <a:lnTo>
                    <a:pt x="450903" y="150837"/>
                  </a:lnTo>
                  <a:lnTo>
                    <a:pt x="490631" y="144267"/>
                  </a:lnTo>
                  <a:lnTo>
                    <a:pt x="531833" y="137808"/>
                  </a:lnTo>
                  <a:lnTo>
                    <a:pt x="574483" y="131462"/>
                  </a:lnTo>
                  <a:lnTo>
                    <a:pt x="618557" y="125231"/>
                  </a:lnTo>
                  <a:lnTo>
                    <a:pt x="664030" y="119119"/>
                  </a:lnTo>
                  <a:lnTo>
                    <a:pt x="710876" y="113128"/>
                  </a:lnTo>
                  <a:lnTo>
                    <a:pt x="759071" y="107260"/>
                  </a:lnTo>
                  <a:lnTo>
                    <a:pt x="808591" y="101519"/>
                  </a:lnTo>
                  <a:lnTo>
                    <a:pt x="859409" y="95906"/>
                  </a:lnTo>
                  <a:lnTo>
                    <a:pt x="911502" y="90425"/>
                  </a:lnTo>
                  <a:lnTo>
                    <a:pt x="964843" y="85078"/>
                  </a:lnTo>
                  <a:lnTo>
                    <a:pt x="1019410" y="79868"/>
                  </a:lnTo>
                  <a:lnTo>
                    <a:pt x="1075176" y="74797"/>
                  </a:lnTo>
                  <a:lnTo>
                    <a:pt x="1132116" y="69868"/>
                  </a:lnTo>
                  <a:lnTo>
                    <a:pt x="1190207" y="65083"/>
                  </a:lnTo>
                  <a:lnTo>
                    <a:pt x="1249422" y="60446"/>
                  </a:lnTo>
                  <a:lnTo>
                    <a:pt x="1309737" y="55958"/>
                  </a:lnTo>
                  <a:lnTo>
                    <a:pt x="1371128" y="51623"/>
                  </a:lnTo>
                  <a:lnTo>
                    <a:pt x="1433568" y="47443"/>
                  </a:lnTo>
                  <a:lnTo>
                    <a:pt x="1497034" y="43420"/>
                  </a:lnTo>
                  <a:lnTo>
                    <a:pt x="1561501" y="39558"/>
                  </a:lnTo>
                  <a:lnTo>
                    <a:pt x="1626943" y="35859"/>
                  </a:lnTo>
                  <a:lnTo>
                    <a:pt x="1693336" y="32325"/>
                  </a:lnTo>
                  <a:lnTo>
                    <a:pt x="1760654" y="28959"/>
                  </a:lnTo>
                  <a:lnTo>
                    <a:pt x="1828874" y="25764"/>
                  </a:lnTo>
                  <a:lnTo>
                    <a:pt x="1897969" y="22742"/>
                  </a:lnTo>
                  <a:lnTo>
                    <a:pt x="1967916" y="19896"/>
                  </a:lnTo>
                  <a:lnTo>
                    <a:pt x="2038689" y="17229"/>
                  </a:lnTo>
                  <a:lnTo>
                    <a:pt x="2110263" y="14743"/>
                  </a:lnTo>
                  <a:lnTo>
                    <a:pt x="2182614" y="12441"/>
                  </a:lnTo>
                  <a:lnTo>
                    <a:pt x="2255716" y="10326"/>
                  </a:lnTo>
                  <a:lnTo>
                    <a:pt x="2329545" y="8399"/>
                  </a:lnTo>
                  <a:lnTo>
                    <a:pt x="2404076" y="6664"/>
                  </a:lnTo>
                  <a:lnTo>
                    <a:pt x="2479284" y="5123"/>
                  </a:lnTo>
                  <a:lnTo>
                    <a:pt x="2555143" y="3780"/>
                  </a:lnTo>
                  <a:lnTo>
                    <a:pt x="2631630" y="2636"/>
                  </a:lnTo>
                  <a:lnTo>
                    <a:pt x="2708720" y="1694"/>
                  </a:lnTo>
                  <a:lnTo>
                    <a:pt x="2786386" y="956"/>
                  </a:lnTo>
                  <a:lnTo>
                    <a:pt x="2864605" y="427"/>
                  </a:lnTo>
                  <a:lnTo>
                    <a:pt x="2943352" y="107"/>
                  </a:lnTo>
                  <a:lnTo>
                    <a:pt x="3022601" y="0"/>
                  </a:lnTo>
                  <a:lnTo>
                    <a:pt x="3101851" y="107"/>
                  </a:lnTo>
                  <a:lnTo>
                    <a:pt x="3180597" y="427"/>
                  </a:lnTo>
                  <a:lnTo>
                    <a:pt x="3258816" y="956"/>
                  </a:lnTo>
                  <a:lnTo>
                    <a:pt x="3336483" y="1694"/>
                  </a:lnTo>
                  <a:lnTo>
                    <a:pt x="3413572" y="2636"/>
                  </a:lnTo>
                  <a:lnTo>
                    <a:pt x="3490059" y="3780"/>
                  </a:lnTo>
                  <a:lnTo>
                    <a:pt x="3565919" y="5123"/>
                  </a:lnTo>
                  <a:lnTo>
                    <a:pt x="3641127" y="6664"/>
                  </a:lnTo>
                  <a:lnTo>
                    <a:pt x="3715657" y="8399"/>
                  </a:lnTo>
                  <a:lnTo>
                    <a:pt x="3789486" y="10326"/>
                  </a:lnTo>
                  <a:lnTo>
                    <a:pt x="3862589" y="12441"/>
                  </a:lnTo>
                  <a:lnTo>
                    <a:pt x="3934939" y="14743"/>
                  </a:lnTo>
                  <a:lnTo>
                    <a:pt x="4006514" y="17229"/>
                  </a:lnTo>
                  <a:lnTo>
                    <a:pt x="4077287" y="19896"/>
                  </a:lnTo>
                  <a:lnTo>
                    <a:pt x="4147233" y="22742"/>
                  </a:lnTo>
                  <a:lnTo>
                    <a:pt x="4216329" y="25764"/>
                  </a:lnTo>
                  <a:lnTo>
                    <a:pt x="4284548" y="28959"/>
                  </a:lnTo>
                  <a:lnTo>
                    <a:pt x="4351867" y="32325"/>
                  </a:lnTo>
                  <a:lnTo>
                    <a:pt x="4418259" y="35859"/>
                  </a:lnTo>
                  <a:lnTo>
                    <a:pt x="4483702" y="39558"/>
                  </a:lnTo>
                  <a:lnTo>
                    <a:pt x="4548168" y="43420"/>
                  </a:lnTo>
                  <a:lnTo>
                    <a:pt x="4611634" y="47443"/>
                  </a:lnTo>
                  <a:lnTo>
                    <a:pt x="4674075" y="51623"/>
                  </a:lnTo>
                  <a:lnTo>
                    <a:pt x="4735465" y="55958"/>
                  </a:lnTo>
                  <a:lnTo>
                    <a:pt x="4795780" y="60446"/>
                  </a:lnTo>
                  <a:lnTo>
                    <a:pt x="4854996" y="65083"/>
                  </a:lnTo>
                  <a:lnTo>
                    <a:pt x="4913086" y="69868"/>
                  </a:lnTo>
                  <a:lnTo>
                    <a:pt x="4970027" y="74797"/>
                  </a:lnTo>
                  <a:lnTo>
                    <a:pt x="5025793" y="79868"/>
                  </a:lnTo>
                  <a:lnTo>
                    <a:pt x="5080359" y="85078"/>
                  </a:lnTo>
                  <a:lnTo>
                    <a:pt x="5133701" y="90425"/>
                  </a:lnTo>
                  <a:lnTo>
                    <a:pt x="5185793" y="95906"/>
                  </a:lnTo>
                  <a:lnTo>
                    <a:pt x="5236612" y="101519"/>
                  </a:lnTo>
                  <a:lnTo>
                    <a:pt x="5286131" y="107260"/>
                  </a:lnTo>
                  <a:lnTo>
                    <a:pt x="5334326" y="113128"/>
                  </a:lnTo>
                  <a:lnTo>
                    <a:pt x="5381173" y="119119"/>
                  </a:lnTo>
                  <a:lnTo>
                    <a:pt x="5426645" y="125231"/>
                  </a:lnTo>
                  <a:lnTo>
                    <a:pt x="5470719" y="131462"/>
                  </a:lnTo>
                  <a:lnTo>
                    <a:pt x="5513369" y="137808"/>
                  </a:lnTo>
                  <a:lnTo>
                    <a:pt x="5554571" y="144267"/>
                  </a:lnTo>
                  <a:lnTo>
                    <a:pt x="5594300" y="150837"/>
                  </a:lnTo>
                  <a:lnTo>
                    <a:pt x="5632530" y="157515"/>
                  </a:lnTo>
                  <a:lnTo>
                    <a:pt x="5704397" y="171184"/>
                  </a:lnTo>
                  <a:lnTo>
                    <a:pt x="5769972" y="185253"/>
                  </a:lnTo>
                  <a:lnTo>
                    <a:pt x="5829056" y="199701"/>
                  </a:lnTo>
                  <a:lnTo>
                    <a:pt x="5881450" y="214507"/>
                  </a:lnTo>
                  <a:lnTo>
                    <a:pt x="5926956" y="229651"/>
                  </a:lnTo>
                  <a:lnTo>
                    <a:pt x="5965374" y="245111"/>
                  </a:lnTo>
                  <a:lnTo>
                    <a:pt x="6009275" y="268848"/>
                  </a:lnTo>
                  <a:lnTo>
                    <a:pt x="6041145" y="301409"/>
                  </a:lnTo>
                  <a:lnTo>
                    <a:pt x="6045203" y="318033"/>
                  </a:lnTo>
                  <a:lnTo>
                    <a:pt x="6044184" y="326371"/>
                  </a:lnTo>
                  <a:lnTo>
                    <a:pt x="6020150" y="359170"/>
                  </a:lnTo>
                  <a:lnTo>
                    <a:pt x="5981863" y="383113"/>
                  </a:lnTo>
                  <a:lnTo>
                    <a:pt x="5947064" y="398723"/>
                  </a:lnTo>
                  <a:lnTo>
                    <a:pt x="5905077" y="414028"/>
                  </a:lnTo>
                  <a:lnTo>
                    <a:pt x="5856102" y="429005"/>
                  </a:lnTo>
                  <a:lnTo>
                    <a:pt x="5800337" y="443635"/>
                  </a:lnTo>
                  <a:lnTo>
                    <a:pt x="5737983" y="457896"/>
                  </a:lnTo>
                  <a:lnTo>
                    <a:pt x="5669237" y="471768"/>
                  </a:lnTo>
                  <a:lnTo>
                    <a:pt x="5594300" y="485229"/>
                  </a:lnTo>
                  <a:lnTo>
                    <a:pt x="5554571" y="491799"/>
                  </a:lnTo>
                  <a:lnTo>
                    <a:pt x="5513369" y="498258"/>
                  </a:lnTo>
                  <a:lnTo>
                    <a:pt x="5470719" y="504604"/>
                  </a:lnTo>
                  <a:lnTo>
                    <a:pt x="5426645" y="510835"/>
                  </a:lnTo>
                  <a:lnTo>
                    <a:pt x="5381173" y="516947"/>
                  </a:lnTo>
                  <a:lnTo>
                    <a:pt x="5334326" y="522938"/>
                  </a:lnTo>
                  <a:lnTo>
                    <a:pt x="5286131" y="528806"/>
                  </a:lnTo>
                  <a:lnTo>
                    <a:pt x="5236612" y="534547"/>
                  </a:lnTo>
                  <a:lnTo>
                    <a:pt x="5185793" y="540160"/>
                  </a:lnTo>
                  <a:lnTo>
                    <a:pt x="5133701" y="545641"/>
                  </a:lnTo>
                  <a:lnTo>
                    <a:pt x="5080359" y="550988"/>
                  </a:lnTo>
                  <a:lnTo>
                    <a:pt x="5025793" y="556198"/>
                  </a:lnTo>
                  <a:lnTo>
                    <a:pt x="4970027" y="561269"/>
                  </a:lnTo>
                  <a:lnTo>
                    <a:pt x="4913086" y="566199"/>
                  </a:lnTo>
                  <a:lnTo>
                    <a:pt x="4854996" y="570983"/>
                  </a:lnTo>
                  <a:lnTo>
                    <a:pt x="4795780" y="575620"/>
                  </a:lnTo>
                  <a:lnTo>
                    <a:pt x="4735465" y="580108"/>
                  </a:lnTo>
                  <a:lnTo>
                    <a:pt x="4674075" y="584443"/>
                  </a:lnTo>
                  <a:lnTo>
                    <a:pt x="4611634" y="588623"/>
                  </a:lnTo>
                  <a:lnTo>
                    <a:pt x="4548168" y="592646"/>
                  </a:lnTo>
                  <a:lnTo>
                    <a:pt x="4483702" y="596508"/>
                  </a:lnTo>
                  <a:lnTo>
                    <a:pt x="4418259" y="600208"/>
                  </a:lnTo>
                  <a:lnTo>
                    <a:pt x="4351867" y="603742"/>
                  </a:lnTo>
                  <a:lnTo>
                    <a:pt x="4284548" y="607107"/>
                  </a:lnTo>
                  <a:lnTo>
                    <a:pt x="4216329" y="610302"/>
                  </a:lnTo>
                  <a:lnTo>
                    <a:pt x="4147233" y="613324"/>
                  </a:lnTo>
                  <a:lnTo>
                    <a:pt x="4077287" y="616170"/>
                  </a:lnTo>
                  <a:lnTo>
                    <a:pt x="4006514" y="618837"/>
                  </a:lnTo>
                  <a:lnTo>
                    <a:pt x="3934939" y="621323"/>
                  </a:lnTo>
                  <a:lnTo>
                    <a:pt x="3862589" y="623625"/>
                  </a:lnTo>
                  <a:lnTo>
                    <a:pt x="3789486" y="625741"/>
                  </a:lnTo>
                  <a:lnTo>
                    <a:pt x="3715657" y="627667"/>
                  </a:lnTo>
                  <a:lnTo>
                    <a:pt x="3641127" y="629402"/>
                  </a:lnTo>
                  <a:lnTo>
                    <a:pt x="3565919" y="630943"/>
                  </a:lnTo>
                  <a:lnTo>
                    <a:pt x="3490059" y="632287"/>
                  </a:lnTo>
                  <a:lnTo>
                    <a:pt x="3413572" y="633431"/>
                  </a:lnTo>
                  <a:lnTo>
                    <a:pt x="3336483" y="634373"/>
                  </a:lnTo>
                  <a:lnTo>
                    <a:pt x="3258816" y="635110"/>
                  </a:lnTo>
                  <a:lnTo>
                    <a:pt x="3180597" y="635640"/>
                  </a:lnTo>
                  <a:lnTo>
                    <a:pt x="3101851" y="635960"/>
                  </a:lnTo>
                  <a:lnTo>
                    <a:pt x="3022601" y="636067"/>
                  </a:lnTo>
                  <a:lnTo>
                    <a:pt x="2943352" y="635960"/>
                  </a:lnTo>
                  <a:lnTo>
                    <a:pt x="2864605" y="635640"/>
                  </a:lnTo>
                  <a:lnTo>
                    <a:pt x="2786386" y="635110"/>
                  </a:lnTo>
                  <a:lnTo>
                    <a:pt x="2708720" y="634373"/>
                  </a:lnTo>
                  <a:lnTo>
                    <a:pt x="2631630" y="633431"/>
                  </a:lnTo>
                  <a:lnTo>
                    <a:pt x="2555143" y="632287"/>
                  </a:lnTo>
                  <a:lnTo>
                    <a:pt x="2479284" y="630943"/>
                  </a:lnTo>
                  <a:lnTo>
                    <a:pt x="2404076" y="629402"/>
                  </a:lnTo>
                  <a:lnTo>
                    <a:pt x="2329545" y="627667"/>
                  </a:lnTo>
                  <a:lnTo>
                    <a:pt x="2255716" y="625741"/>
                  </a:lnTo>
                  <a:lnTo>
                    <a:pt x="2182614" y="623625"/>
                  </a:lnTo>
                  <a:lnTo>
                    <a:pt x="2110263" y="621323"/>
                  </a:lnTo>
                  <a:lnTo>
                    <a:pt x="2038689" y="618837"/>
                  </a:lnTo>
                  <a:lnTo>
                    <a:pt x="1967916" y="616170"/>
                  </a:lnTo>
                  <a:lnTo>
                    <a:pt x="1897969" y="613324"/>
                  </a:lnTo>
                  <a:lnTo>
                    <a:pt x="1828874" y="610302"/>
                  </a:lnTo>
                  <a:lnTo>
                    <a:pt x="1760654" y="607107"/>
                  </a:lnTo>
                  <a:lnTo>
                    <a:pt x="1693336" y="603742"/>
                  </a:lnTo>
                  <a:lnTo>
                    <a:pt x="1626943" y="600208"/>
                  </a:lnTo>
                  <a:lnTo>
                    <a:pt x="1561501" y="596508"/>
                  </a:lnTo>
                  <a:lnTo>
                    <a:pt x="1497034" y="592646"/>
                  </a:lnTo>
                  <a:lnTo>
                    <a:pt x="1433568" y="588623"/>
                  </a:lnTo>
                  <a:lnTo>
                    <a:pt x="1371128" y="584443"/>
                  </a:lnTo>
                  <a:lnTo>
                    <a:pt x="1309737" y="580108"/>
                  </a:lnTo>
                  <a:lnTo>
                    <a:pt x="1249422" y="575620"/>
                  </a:lnTo>
                  <a:lnTo>
                    <a:pt x="1190207" y="570983"/>
                  </a:lnTo>
                  <a:lnTo>
                    <a:pt x="1132116" y="566199"/>
                  </a:lnTo>
                  <a:lnTo>
                    <a:pt x="1075176" y="561269"/>
                  </a:lnTo>
                  <a:lnTo>
                    <a:pt x="1019410" y="556198"/>
                  </a:lnTo>
                  <a:lnTo>
                    <a:pt x="964843" y="550988"/>
                  </a:lnTo>
                  <a:lnTo>
                    <a:pt x="911502" y="545641"/>
                  </a:lnTo>
                  <a:lnTo>
                    <a:pt x="859409" y="540160"/>
                  </a:lnTo>
                  <a:lnTo>
                    <a:pt x="808591" y="534547"/>
                  </a:lnTo>
                  <a:lnTo>
                    <a:pt x="759071" y="528806"/>
                  </a:lnTo>
                  <a:lnTo>
                    <a:pt x="710876" y="522938"/>
                  </a:lnTo>
                  <a:lnTo>
                    <a:pt x="664030" y="516947"/>
                  </a:lnTo>
                  <a:lnTo>
                    <a:pt x="618557" y="510835"/>
                  </a:lnTo>
                  <a:lnTo>
                    <a:pt x="574483" y="504604"/>
                  </a:lnTo>
                  <a:lnTo>
                    <a:pt x="531833" y="498258"/>
                  </a:lnTo>
                  <a:lnTo>
                    <a:pt x="490631" y="491799"/>
                  </a:lnTo>
                  <a:lnTo>
                    <a:pt x="450903" y="485229"/>
                  </a:lnTo>
                  <a:lnTo>
                    <a:pt x="412672" y="478551"/>
                  </a:lnTo>
                  <a:lnTo>
                    <a:pt x="340806" y="464882"/>
                  </a:lnTo>
                  <a:lnTo>
                    <a:pt x="275231" y="450813"/>
                  </a:lnTo>
                  <a:lnTo>
                    <a:pt x="216147" y="436365"/>
                  </a:lnTo>
                  <a:lnTo>
                    <a:pt x="163752" y="421559"/>
                  </a:lnTo>
                  <a:lnTo>
                    <a:pt x="118246" y="406415"/>
                  </a:lnTo>
                  <a:lnTo>
                    <a:pt x="79828" y="390955"/>
                  </a:lnTo>
                  <a:lnTo>
                    <a:pt x="35927" y="367218"/>
                  </a:lnTo>
                  <a:lnTo>
                    <a:pt x="4058" y="334657"/>
                  </a:lnTo>
                  <a:lnTo>
                    <a:pt x="0" y="318033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608" y="4849367"/>
              <a:ext cx="10796016" cy="11490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47406"/>
              </p:ext>
            </p:extLst>
          </p:nvPr>
        </p:nvGraphicFramePr>
        <p:xfrm>
          <a:off x="2321318" y="1598193"/>
          <a:ext cx="9055734" cy="2955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303">
                <a:tc>
                  <a:txBody>
                    <a:bodyPr/>
                    <a:lstStyle/>
                    <a:p>
                      <a:pPr marL="337820" marR="330200" indent="7340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Hasil </a:t>
                      </a:r>
                      <a:r>
                        <a:rPr sz="2000" b="1" spc="-5" dirty="0" err="1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000" b="1" spc="-5" dirty="0" err="1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lang="en-US" sz="2000" b="1" spc="-5" dirty="0" err="1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menuhan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 Standar</a:t>
                      </a:r>
                      <a:r>
                        <a:rPr sz="2000" b="1" spc="-6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Dikti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1775460" marR="176847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1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0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Standar</a:t>
                      </a:r>
                      <a:r>
                        <a:rPr sz="2000" b="1" spc="-5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E7E6E6"/>
                          </a:solidFill>
                          <a:latin typeface="Arial"/>
                          <a:cs typeface="Arial"/>
                        </a:rPr>
                        <a:t>Dikti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52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900" dirty="0" err="1">
                          <a:latin typeface="Arial"/>
                          <a:cs typeface="Arial"/>
                        </a:rPr>
                        <a:t>Me</a:t>
                      </a:r>
                      <a:r>
                        <a:rPr lang="en-US" sz="1900" dirty="0" err="1">
                          <a:latin typeface="Arial"/>
                          <a:cs typeface="Arial"/>
                        </a:rPr>
                        <a:t>menuhi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 Standar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Dikti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29590">
                        <a:lnSpc>
                          <a:spcPct val="98400"/>
                        </a:lnSpc>
                        <a:spcBef>
                          <a:spcPts val="29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Perguruan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Tinggi </a:t>
                      </a:r>
                      <a:r>
                        <a:rPr sz="1900" b="1" dirty="0" err="1">
                          <a:latin typeface="Arial"/>
                          <a:cs typeface="Arial"/>
                        </a:rPr>
                        <a:t>mempertahankan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900" b="1" dirty="0" err="1">
                          <a:latin typeface="Arial"/>
                          <a:cs typeface="Arial"/>
                        </a:rPr>
                        <a:t>pe</a:t>
                      </a:r>
                      <a:r>
                        <a:rPr lang="en-US" sz="1900" b="1" dirty="0" err="1">
                          <a:latin typeface="Arial"/>
                          <a:cs typeface="Arial"/>
                        </a:rPr>
                        <a:t>menuhan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 err="1">
                          <a:latin typeface="Arial"/>
                          <a:cs typeface="Arial"/>
                        </a:rPr>
                        <a:t>Standar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Dikti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900" dirty="0" err="1">
                          <a:latin typeface="Arial"/>
                          <a:cs typeface="Arial"/>
                        </a:rPr>
                        <a:t>Tidak</a:t>
                      </a:r>
                      <a:r>
                        <a:rPr lang="en-US" sz="19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dirty="0" err="1">
                          <a:latin typeface="Arial"/>
                          <a:cs typeface="Arial"/>
                        </a:rPr>
                        <a:t>Memenuhi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 Standar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Dikti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88720">
                        <a:lnSpc>
                          <a:spcPct val="98900"/>
                        </a:lnSpc>
                        <a:spcBef>
                          <a:spcPts val="27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Perguruan </a:t>
                      </a:r>
                      <a:r>
                        <a:rPr sz="1900" spc="-10" dirty="0" err="1">
                          <a:latin typeface="Arial"/>
                          <a:cs typeface="Arial"/>
                        </a:rPr>
                        <a:t>Tinggi</a:t>
                      </a:r>
                      <a:r>
                        <a:rPr sz="19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dirty="0" err="1">
                          <a:latin typeface="Arial"/>
                          <a:cs typeface="Arial"/>
                        </a:rPr>
                        <a:t>melakukan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baseline="0" dirty="0" err="1">
                          <a:latin typeface="Arial"/>
                          <a:cs typeface="Arial"/>
                        </a:rPr>
                        <a:t>tindakan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baseline="0" dirty="0" err="1">
                          <a:latin typeface="Arial"/>
                          <a:cs typeface="Arial"/>
                        </a:rPr>
                        <a:t>koreksi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baseline="0" dirty="0" err="1">
                          <a:latin typeface="Arial"/>
                          <a:cs typeface="Arial"/>
                        </a:rPr>
                        <a:t>pelaksanaan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baseline="0" dirty="0" err="1">
                          <a:latin typeface="Arial"/>
                          <a:cs typeface="Arial"/>
                        </a:rPr>
                        <a:t>standar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b="1" baseline="0" dirty="0" err="1">
                          <a:latin typeface="Arial"/>
                          <a:cs typeface="Arial"/>
                        </a:rPr>
                        <a:t>Dikti</a:t>
                      </a:r>
                      <a:r>
                        <a:rPr lang="en-US" sz="1900" b="1" baseline="0" dirty="0">
                          <a:latin typeface="Arial"/>
                          <a:cs typeface="Arial"/>
                        </a:rPr>
                        <a:t> agar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dirty="0" err="1">
                          <a:latin typeface="Arial"/>
                          <a:cs typeface="Arial"/>
                        </a:rPr>
                        <a:t>dapat</a:t>
                      </a:r>
                      <a:r>
                        <a:rPr lang="en-US" sz="19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900" dirty="0" err="1">
                          <a:latin typeface="Arial"/>
                          <a:cs typeface="Arial"/>
                        </a:rPr>
                        <a:t>memenuhi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Standar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Dikti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4876800" y="5062038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FFFF00"/>
                </a:solidFill>
                <a:latin typeface="Arial"/>
                <a:cs typeface="Arial"/>
              </a:rPr>
              <a:t>Rapat </a:t>
            </a:r>
            <a:r>
              <a:rPr sz="1800" b="1" spc="-125" dirty="0">
                <a:solidFill>
                  <a:srgbClr val="FFFF00"/>
                </a:solidFill>
                <a:latin typeface="Arial"/>
                <a:cs typeface="Arial"/>
              </a:rPr>
              <a:t>Tinjauan </a:t>
            </a:r>
            <a:r>
              <a:rPr sz="1800" b="1" spc="-95" dirty="0">
                <a:solidFill>
                  <a:srgbClr val="FFFF00"/>
                </a:solidFill>
                <a:latin typeface="Arial"/>
                <a:cs typeface="Arial"/>
              </a:rPr>
              <a:t>Manajemen</a:t>
            </a:r>
            <a:r>
              <a:rPr sz="18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00"/>
                </a:solidFill>
                <a:latin typeface="Arial"/>
                <a:cs typeface="Arial"/>
              </a:rPr>
              <a:t>(RTM)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6813" y="3327400"/>
            <a:ext cx="2187575" cy="2663825"/>
            <a:chOff x="146813" y="3327400"/>
            <a:chExt cx="2187575" cy="2663825"/>
          </a:xfrm>
        </p:grpSpPr>
        <p:sp>
          <p:nvSpPr>
            <p:cNvPr id="32" name="object 32"/>
            <p:cNvSpPr/>
            <p:nvPr/>
          </p:nvSpPr>
          <p:spPr>
            <a:xfrm>
              <a:off x="146813" y="3327400"/>
              <a:ext cx="2180855" cy="21808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8451" y="5508256"/>
              <a:ext cx="1519555" cy="476884"/>
            </a:xfrm>
            <a:custGeom>
              <a:avLst/>
              <a:gdLst/>
              <a:ahLst/>
              <a:cxnLst/>
              <a:rect l="l" t="t" r="r" b="b"/>
              <a:pathLst>
                <a:path w="1519555" h="476885">
                  <a:moveTo>
                    <a:pt x="1519217" y="0"/>
                  </a:moveTo>
                  <a:lnTo>
                    <a:pt x="0" y="0"/>
                  </a:lnTo>
                  <a:lnTo>
                    <a:pt x="0" y="476404"/>
                  </a:lnTo>
                  <a:lnTo>
                    <a:pt x="1519217" y="476404"/>
                  </a:lnTo>
                  <a:lnTo>
                    <a:pt x="1519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8451" y="5508256"/>
              <a:ext cx="1519555" cy="476884"/>
            </a:xfrm>
            <a:custGeom>
              <a:avLst/>
              <a:gdLst/>
              <a:ahLst/>
              <a:cxnLst/>
              <a:rect l="l" t="t" r="r" b="b"/>
              <a:pathLst>
                <a:path w="1519555" h="476885">
                  <a:moveTo>
                    <a:pt x="0" y="0"/>
                  </a:moveTo>
                  <a:lnTo>
                    <a:pt x="1519220" y="0"/>
                  </a:lnTo>
                  <a:lnTo>
                    <a:pt x="1519220" y="476401"/>
                  </a:lnTo>
                  <a:lnTo>
                    <a:pt x="0" y="47640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65058" y="5234432"/>
            <a:ext cx="2580528" cy="66107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905" algn="ctr">
              <a:lnSpc>
                <a:spcPct val="101400"/>
              </a:lnSpc>
              <a:spcBef>
                <a:spcPts val="65"/>
              </a:spcBef>
            </a:pPr>
            <a:r>
              <a:rPr sz="2100" b="1" i="1" spc="-125" dirty="0">
                <a:solidFill>
                  <a:srgbClr val="002060"/>
                </a:solidFill>
                <a:latin typeface="Trebuchet MS"/>
                <a:cs typeface="Trebuchet MS"/>
              </a:rPr>
              <a:t>Siapa </a:t>
            </a:r>
            <a:r>
              <a:rPr sz="2100" b="1" i="1" spc="-100" dirty="0">
                <a:solidFill>
                  <a:srgbClr val="002060"/>
                </a:solidFill>
                <a:latin typeface="Trebuchet MS"/>
                <a:cs typeface="Trebuchet MS"/>
              </a:rPr>
              <a:t>yg  </a:t>
            </a:r>
            <a:r>
              <a:rPr sz="2100" b="1" i="1" spc="-90" dirty="0" err="1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2100" b="1" i="1" spc="-60" dirty="0" err="1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100" b="1" i="1" spc="-155" dirty="0" err="1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100" b="1" i="1" spc="-125" dirty="0" err="1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100" b="1" i="1" spc="-150" dirty="0" err="1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100" b="1" i="1" spc="-50" dirty="0" err="1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100" b="1" i="1" spc="-170" dirty="0" err="1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100" b="1" i="1" spc="-125" dirty="0" err="1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100" b="1" i="1" spc="-55" dirty="0" err="1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100" b="1" i="1" spc="-55" dirty="0">
                <a:solidFill>
                  <a:srgbClr val="002060"/>
                </a:solidFill>
                <a:latin typeface="Trebuchet MS"/>
                <a:cs typeface="Trebuchet MS"/>
              </a:rPr>
              <a:t>  </a:t>
            </a:r>
            <a:r>
              <a:rPr sz="2100" b="1" i="1" spc="-125" dirty="0" err="1">
                <a:solidFill>
                  <a:srgbClr val="002060"/>
                </a:solidFill>
                <a:latin typeface="Trebuchet MS"/>
                <a:cs typeface="Trebuchet MS"/>
              </a:rPr>
              <a:t>pe</a:t>
            </a:r>
            <a:r>
              <a:rPr sz="2100" b="1" i="1" spc="-60" dirty="0" err="1">
                <a:solidFill>
                  <a:srgbClr val="002060"/>
                </a:solidFill>
                <a:latin typeface="Trebuchet MS"/>
                <a:cs typeface="Trebuchet MS"/>
              </a:rPr>
              <a:t>ngen</a:t>
            </a:r>
            <a:r>
              <a:rPr sz="2100" b="1" i="1" spc="-125" dirty="0" err="1">
                <a:solidFill>
                  <a:srgbClr val="002060"/>
                </a:solidFill>
                <a:latin typeface="Trebuchet MS"/>
                <a:cs typeface="Trebuchet MS"/>
              </a:rPr>
              <a:t>da</a:t>
            </a:r>
            <a:r>
              <a:rPr lang="en-US" sz="2100" b="1" i="1" spc="-130" dirty="0" err="1">
                <a:solidFill>
                  <a:srgbClr val="002060"/>
                </a:solidFill>
                <a:latin typeface="Trebuchet MS"/>
                <a:cs typeface="Trebuchet MS"/>
              </a:rPr>
              <a:t>lian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96981" y="6439757"/>
            <a:ext cx="656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Tim </a:t>
            </a:r>
            <a:r>
              <a:rPr lang="en-US" b="1" spc="-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Fasilitator</a:t>
            </a: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Wilayah SPMI LLDIKTI Wilayah VI</a:t>
            </a:r>
            <a:r>
              <a:rPr lang="en-US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2025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4161" y="783842"/>
            <a:ext cx="6724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548235"/>
                </a:solidFill>
                <a:latin typeface="Arial"/>
                <a:cs typeface="Arial"/>
              </a:rPr>
              <a:t>Peningkatan Standar Pendidikan</a:t>
            </a:r>
            <a:r>
              <a:rPr sz="2800" b="1" spc="-85" dirty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548235"/>
                </a:solidFill>
                <a:latin typeface="Arial"/>
                <a:cs typeface="Arial"/>
              </a:rPr>
              <a:t>Tinggi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833" y="559092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847" y="0"/>
                </a:moveTo>
                <a:lnTo>
                  <a:pt x="126895" y="6174"/>
                </a:lnTo>
                <a:lnTo>
                  <a:pt x="85605" y="23600"/>
                </a:lnTo>
                <a:lnTo>
                  <a:pt x="50623" y="50630"/>
                </a:lnTo>
                <a:lnTo>
                  <a:pt x="23597" y="85614"/>
                </a:lnTo>
                <a:lnTo>
                  <a:pt x="6173" y="126907"/>
                </a:lnTo>
                <a:lnTo>
                  <a:pt x="0" y="172859"/>
                </a:lnTo>
                <a:lnTo>
                  <a:pt x="6173" y="218812"/>
                </a:lnTo>
                <a:lnTo>
                  <a:pt x="23597" y="260104"/>
                </a:lnTo>
                <a:lnTo>
                  <a:pt x="50623" y="295089"/>
                </a:lnTo>
                <a:lnTo>
                  <a:pt x="85605" y="322118"/>
                </a:lnTo>
                <a:lnTo>
                  <a:pt x="126895" y="339544"/>
                </a:lnTo>
                <a:lnTo>
                  <a:pt x="172847" y="345719"/>
                </a:lnTo>
                <a:lnTo>
                  <a:pt x="218799" y="339544"/>
                </a:lnTo>
                <a:lnTo>
                  <a:pt x="260091" y="322118"/>
                </a:lnTo>
                <a:lnTo>
                  <a:pt x="295076" y="295089"/>
                </a:lnTo>
                <a:lnTo>
                  <a:pt x="322105" y="260104"/>
                </a:lnTo>
                <a:lnTo>
                  <a:pt x="339531" y="218812"/>
                </a:lnTo>
                <a:lnTo>
                  <a:pt x="345706" y="172859"/>
                </a:lnTo>
                <a:lnTo>
                  <a:pt x="339531" y="126907"/>
                </a:lnTo>
                <a:lnTo>
                  <a:pt x="322105" y="85614"/>
                </a:lnTo>
                <a:lnTo>
                  <a:pt x="295076" y="50630"/>
                </a:lnTo>
                <a:lnTo>
                  <a:pt x="260091" y="23600"/>
                </a:lnTo>
                <a:lnTo>
                  <a:pt x="218799" y="6174"/>
                </a:lnTo>
                <a:lnTo>
                  <a:pt x="172847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4672" y="595884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84819" y="827658"/>
            <a:ext cx="449580" cy="389255"/>
            <a:chOff x="1884819" y="827658"/>
            <a:chExt cx="449580" cy="389255"/>
          </a:xfrm>
        </p:grpSpPr>
        <p:sp>
          <p:nvSpPr>
            <p:cNvPr id="6" name="object 6"/>
            <p:cNvSpPr/>
            <p:nvPr/>
          </p:nvSpPr>
          <p:spPr>
            <a:xfrm>
              <a:off x="1884819" y="827658"/>
              <a:ext cx="94932" cy="102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809" y="86422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7" y="6174"/>
                  </a:lnTo>
                  <a:lnTo>
                    <a:pt x="85614" y="23600"/>
                  </a:lnTo>
                  <a:lnTo>
                    <a:pt x="50630" y="50630"/>
                  </a:lnTo>
                  <a:lnTo>
                    <a:pt x="23600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600" y="260104"/>
                  </a:lnTo>
                  <a:lnTo>
                    <a:pt x="50630" y="295089"/>
                  </a:lnTo>
                  <a:lnTo>
                    <a:pt x="85614" y="322118"/>
                  </a:lnTo>
                  <a:lnTo>
                    <a:pt x="126907" y="339544"/>
                  </a:lnTo>
                  <a:lnTo>
                    <a:pt x="172859" y="345719"/>
                  </a:lnTo>
                  <a:lnTo>
                    <a:pt x="218812" y="339544"/>
                  </a:lnTo>
                  <a:lnTo>
                    <a:pt x="260104" y="322118"/>
                  </a:lnTo>
                  <a:lnTo>
                    <a:pt x="295089" y="295089"/>
                  </a:lnTo>
                  <a:lnTo>
                    <a:pt x="322118" y="260104"/>
                  </a:lnTo>
                  <a:lnTo>
                    <a:pt x="339544" y="218812"/>
                  </a:lnTo>
                  <a:lnTo>
                    <a:pt x="345719" y="172859"/>
                  </a:lnTo>
                  <a:lnTo>
                    <a:pt x="339544" y="126907"/>
                  </a:lnTo>
                  <a:lnTo>
                    <a:pt x="322118" y="85614"/>
                  </a:lnTo>
                  <a:lnTo>
                    <a:pt x="295089" y="50630"/>
                  </a:lnTo>
                  <a:lnTo>
                    <a:pt x="260104" y="23600"/>
                  </a:lnTo>
                  <a:lnTo>
                    <a:pt x="218812" y="6174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809" y="86422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172858"/>
                  </a:moveTo>
                  <a:lnTo>
                    <a:pt x="6174" y="126905"/>
                  </a:lnTo>
                  <a:lnTo>
                    <a:pt x="23600" y="85613"/>
                  </a:lnTo>
                  <a:lnTo>
                    <a:pt x="50628" y="50628"/>
                  </a:lnTo>
                  <a:lnTo>
                    <a:pt x="85613" y="23600"/>
                  </a:lnTo>
                  <a:lnTo>
                    <a:pt x="126905" y="6174"/>
                  </a:lnTo>
                  <a:lnTo>
                    <a:pt x="172858" y="0"/>
                  </a:lnTo>
                  <a:lnTo>
                    <a:pt x="218810" y="6174"/>
                  </a:lnTo>
                  <a:lnTo>
                    <a:pt x="260102" y="23600"/>
                  </a:lnTo>
                  <a:lnTo>
                    <a:pt x="295086" y="50628"/>
                  </a:lnTo>
                  <a:lnTo>
                    <a:pt x="322115" y="85613"/>
                  </a:lnTo>
                  <a:lnTo>
                    <a:pt x="339540" y="126905"/>
                  </a:lnTo>
                  <a:lnTo>
                    <a:pt x="345715" y="172858"/>
                  </a:lnTo>
                  <a:lnTo>
                    <a:pt x="339540" y="218810"/>
                  </a:lnTo>
                  <a:lnTo>
                    <a:pt x="322115" y="260102"/>
                  </a:lnTo>
                  <a:lnTo>
                    <a:pt x="295086" y="295086"/>
                  </a:lnTo>
                  <a:lnTo>
                    <a:pt x="260102" y="322115"/>
                  </a:lnTo>
                  <a:lnTo>
                    <a:pt x="218810" y="339540"/>
                  </a:lnTo>
                  <a:lnTo>
                    <a:pt x="172858" y="345715"/>
                  </a:lnTo>
                  <a:lnTo>
                    <a:pt x="126905" y="339540"/>
                  </a:lnTo>
                  <a:lnTo>
                    <a:pt x="85613" y="322115"/>
                  </a:lnTo>
                  <a:lnTo>
                    <a:pt x="50628" y="295086"/>
                  </a:lnTo>
                  <a:lnTo>
                    <a:pt x="23600" y="260102"/>
                  </a:lnTo>
                  <a:lnTo>
                    <a:pt x="6174" y="218810"/>
                  </a:lnTo>
                  <a:lnTo>
                    <a:pt x="0" y="1728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94661" y="900684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1395" y="1226947"/>
            <a:ext cx="346075" cy="476884"/>
            <a:chOff x="1821395" y="1226947"/>
            <a:chExt cx="346075" cy="476884"/>
          </a:xfrm>
        </p:grpSpPr>
        <p:sp>
          <p:nvSpPr>
            <p:cNvPr id="11" name="object 11"/>
            <p:cNvSpPr/>
            <p:nvPr/>
          </p:nvSpPr>
          <p:spPr>
            <a:xfrm>
              <a:off x="2019782" y="1226947"/>
              <a:ext cx="110959" cy="98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1395" y="1357947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2" y="6174"/>
                  </a:lnTo>
                  <a:lnTo>
                    <a:pt x="85609" y="23600"/>
                  </a:lnTo>
                  <a:lnTo>
                    <a:pt x="50625" y="50630"/>
                  </a:lnTo>
                  <a:lnTo>
                    <a:pt x="23598" y="85614"/>
                  </a:lnTo>
                  <a:lnTo>
                    <a:pt x="6173" y="126907"/>
                  </a:lnTo>
                  <a:lnTo>
                    <a:pt x="0" y="172859"/>
                  </a:lnTo>
                  <a:lnTo>
                    <a:pt x="6173" y="218812"/>
                  </a:lnTo>
                  <a:lnTo>
                    <a:pt x="23598" y="260104"/>
                  </a:lnTo>
                  <a:lnTo>
                    <a:pt x="50625" y="295089"/>
                  </a:lnTo>
                  <a:lnTo>
                    <a:pt x="85609" y="322118"/>
                  </a:lnTo>
                  <a:lnTo>
                    <a:pt x="126902" y="339544"/>
                  </a:lnTo>
                  <a:lnTo>
                    <a:pt x="172859" y="345719"/>
                  </a:lnTo>
                  <a:lnTo>
                    <a:pt x="218811" y="339544"/>
                  </a:lnTo>
                  <a:lnTo>
                    <a:pt x="260101" y="322118"/>
                  </a:lnTo>
                  <a:lnTo>
                    <a:pt x="295082" y="295089"/>
                  </a:lnTo>
                  <a:lnTo>
                    <a:pt x="322109" y="260104"/>
                  </a:lnTo>
                  <a:lnTo>
                    <a:pt x="339532" y="218812"/>
                  </a:lnTo>
                  <a:lnTo>
                    <a:pt x="345706" y="172859"/>
                  </a:lnTo>
                  <a:lnTo>
                    <a:pt x="339532" y="126907"/>
                  </a:lnTo>
                  <a:lnTo>
                    <a:pt x="322109" y="85614"/>
                  </a:lnTo>
                  <a:lnTo>
                    <a:pt x="295082" y="50630"/>
                  </a:lnTo>
                  <a:lnTo>
                    <a:pt x="260101" y="23600"/>
                  </a:lnTo>
                  <a:lnTo>
                    <a:pt x="218811" y="6174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38172" y="1394459"/>
            <a:ext cx="112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02270" y="1357947"/>
            <a:ext cx="481330" cy="346075"/>
            <a:chOff x="1302270" y="1357947"/>
            <a:chExt cx="481330" cy="346075"/>
          </a:xfrm>
        </p:grpSpPr>
        <p:sp>
          <p:nvSpPr>
            <p:cNvPr id="15" name="object 15"/>
            <p:cNvSpPr/>
            <p:nvPr/>
          </p:nvSpPr>
          <p:spPr>
            <a:xfrm>
              <a:off x="1691335" y="1472463"/>
              <a:ext cx="91909" cy="1166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2270" y="1357947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9" y="0"/>
                  </a:moveTo>
                  <a:lnTo>
                    <a:pt x="126902" y="6174"/>
                  </a:lnTo>
                  <a:lnTo>
                    <a:pt x="85609" y="23600"/>
                  </a:lnTo>
                  <a:lnTo>
                    <a:pt x="50625" y="50630"/>
                  </a:lnTo>
                  <a:lnTo>
                    <a:pt x="23598" y="85614"/>
                  </a:lnTo>
                  <a:lnTo>
                    <a:pt x="6173" y="126907"/>
                  </a:lnTo>
                  <a:lnTo>
                    <a:pt x="0" y="172859"/>
                  </a:lnTo>
                  <a:lnTo>
                    <a:pt x="6173" y="218812"/>
                  </a:lnTo>
                  <a:lnTo>
                    <a:pt x="23598" y="260104"/>
                  </a:lnTo>
                  <a:lnTo>
                    <a:pt x="50625" y="295089"/>
                  </a:lnTo>
                  <a:lnTo>
                    <a:pt x="85609" y="322118"/>
                  </a:lnTo>
                  <a:lnTo>
                    <a:pt x="126902" y="339544"/>
                  </a:lnTo>
                  <a:lnTo>
                    <a:pt x="172859" y="345719"/>
                  </a:lnTo>
                  <a:lnTo>
                    <a:pt x="218811" y="339544"/>
                  </a:lnTo>
                  <a:lnTo>
                    <a:pt x="260101" y="322118"/>
                  </a:lnTo>
                  <a:lnTo>
                    <a:pt x="295082" y="295089"/>
                  </a:lnTo>
                  <a:lnTo>
                    <a:pt x="322109" y="260104"/>
                  </a:lnTo>
                  <a:lnTo>
                    <a:pt x="339532" y="218812"/>
                  </a:lnTo>
                  <a:lnTo>
                    <a:pt x="345706" y="172859"/>
                  </a:lnTo>
                  <a:lnTo>
                    <a:pt x="339532" y="126907"/>
                  </a:lnTo>
                  <a:lnTo>
                    <a:pt x="322109" y="85614"/>
                  </a:lnTo>
                  <a:lnTo>
                    <a:pt x="295082" y="50630"/>
                  </a:lnTo>
                  <a:lnTo>
                    <a:pt x="260101" y="23600"/>
                  </a:lnTo>
                  <a:lnTo>
                    <a:pt x="218811" y="6174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5122" y="1394459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41848" y="864222"/>
            <a:ext cx="346075" cy="476884"/>
            <a:chOff x="1141848" y="864222"/>
            <a:chExt cx="346075" cy="476884"/>
          </a:xfrm>
        </p:grpSpPr>
        <p:sp>
          <p:nvSpPr>
            <p:cNvPr id="19" name="object 19"/>
            <p:cNvSpPr/>
            <p:nvPr/>
          </p:nvSpPr>
          <p:spPr>
            <a:xfrm>
              <a:off x="1340231" y="1242707"/>
              <a:ext cx="110972" cy="982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848" y="864222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855" y="0"/>
                  </a:moveTo>
                  <a:lnTo>
                    <a:pt x="126904" y="6174"/>
                  </a:lnTo>
                  <a:lnTo>
                    <a:pt x="85612" y="23600"/>
                  </a:lnTo>
                  <a:lnTo>
                    <a:pt x="50628" y="50630"/>
                  </a:lnTo>
                  <a:lnTo>
                    <a:pt x="23600" y="85614"/>
                  </a:lnTo>
                  <a:lnTo>
                    <a:pt x="6174" y="126907"/>
                  </a:lnTo>
                  <a:lnTo>
                    <a:pt x="0" y="172859"/>
                  </a:lnTo>
                  <a:lnTo>
                    <a:pt x="6174" y="218812"/>
                  </a:lnTo>
                  <a:lnTo>
                    <a:pt x="23600" y="260104"/>
                  </a:lnTo>
                  <a:lnTo>
                    <a:pt x="50628" y="295089"/>
                  </a:lnTo>
                  <a:lnTo>
                    <a:pt x="85612" y="322118"/>
                  </a:lnTo>
                  <a:lnTo>
                    <a:pt x="126904" y="339544"/>
                  </a:lnTo>
                  <a:lnTo>
                    <a:pt x="172855" y="345719"/>
                  </a:lnTo>
                  <a:lnTo>
                    <a:pt x="218808" y="339544"/>
                  </a:lnTo>
                  <a:lnTo>
                    <a:pt x="260100" y="322118"/>
                  </a:lnTo>
                  <a:lnTo>
                    <a:pt x="295085" y="295089"/>
                  </a:lnTo>
                  <a:lnTo>
                    <a:pt x="322114" y="260104"/>
                  </a:lnTo>
                  <a:lnTo>
                    <a:pt x="339540" y="218812"/>
                  </a:lnTo>
                  <a:lnTo>
                    <a:pt x="345715" y="172859"/>
                  </a:lnTo>
                  <a:lnTo>
                    <a:pt x="339540" y="126907"/>
                  </a:lnTo>
                  <a:lnTo>
                    <a:pt x="322114" y="85614"/>
                  </a:lnTo>
                  <a:lnTo>
                    <a:pt x="295085" y="50630"/>
                  </a:lnTo>
                  <a:lnTo>
                    <a:pt x="260100" y="23600"/>
                  </a:lnTo>
                  <a:lnTo>
                    <a:pt x="218808" y="6174"/>
                  </a:lnTo>
                  <a:lnTo>
                    <a:pt x="172855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54697" y="900684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8572" y="852881"/>
            <a:ext cx="94919" cy="102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9631" y="709307"/>
            <a:ext cx="655955" cy="655955"/>
          </a:xfrm>
          <a:custGeom>
            <a:avLst/>
            <a:gdLst/>
            <a:ahLst/>
            <a:cxnLst/>
            <a:rect l="l" t="t" r="r" b="b"/>
            <a:pathLst>
              <a:path w="655954" h="655955">
                <a:moveTo>
                  <a:pt x="327888" y="0"/>
                </a:moveTo>
                <a:lnTo>
                  <a:pt x="279435" y="3555"/>
                </a:lnTo>
                <a:lnTo>
                  <a:pt x="233189" y="13882"/>
                </a:lnTo>
                <a:lnTo>
                  <a:pt x="189658" y="30474"/>
                </a:lnTo>
                <a:lnTo>
                  <a:pt x="149349" y="52824"/>
                </a:lnTo>
                <a:lnTo>
                  <a:pt x="112769" y="80425"/>
                </a:lnTo>
                <a:lnTo>
                  <a:pt x="80425" y="112769"/>
                </a:lnTo>
                <a:lnTo>
                  <a:pt x="52824" y="149349"/>
                </a:lnTo>
                <a:lnTo>
                  <a:pt x="30474" y="189658"/>
                </a:lnTo>
                <a:lnTo>
                  <a:pt x="13882" y="233189"/>
                </a:lnTo>
                <a:lnTo>
                  <a:pt x="3555" y="279435"/>
                </a:lnTo>
                <a:lnTo>
                  <a:pt x="0" y="327888"/>
                </a:lnTo>
                <a:lnTo>
                  <a:pt x="3555" y="376345"/>
                </a:lnTo>
                <a:lnTo>
                  <a:pt x="13882" y="422593"/>
                </a:lnTo>
                <a:lnTo>
                  <a:pt x="30474" y="466126"/>
                </a:lnTo>
                <a:lnTo>
                  <a:pt x="52824" y="506437"/>
                </a:lnTo>
                <a:lnTo>
                  <a:pt x="80425" y="543018"/>
                </a:lnTo>
                <a:lnTo>
                  <a:pt x="112769" y="575363"/>
                </a:lnTo>
                <a:lnTo>
                  <a:pt x="149349" y="602964"/>
                </a:lnTo>
                <a:lnTo>
                  <a:pt x="189658" y="625315"/>
                </a:lnTo>
                <a:lnTo>
                  <a:pt x="233189" y="641907"/>
                </a:lnTo>
                <a:lnTo>
                  <a:pt x="279435" y="652234"/>
                </a:lnTo>
                <a:lnTo>
                  <a:pt x="327888" y="655789"/>
                </a:lnTo>
                <a:lnTo>
                  <a:pt x="376341" y="652234"/>
                </a:lnTo>
                <a:lnTo>
                  <a:pt x="422587" y="641907"/>
                </a:lnTo>
                <a:lnTo>
                  <a:pt x="466118" y="625315"/>
                </a:lnTo>
                <a:lnTo>
                  <a:pt x="506428" y="602964"/>
                </a:lnTo>
                <a:lnTo>
                  <a:pt x="543008" y="575363"/>
                </a:lnTo>
                <a:lnTo>
                  <a:pt x="575352" y="543018"/>
                </a:lnTo>
                <a:lnTo>
                  <a:pt x="602952" y="506437"/>
                </a:lnTo>
                <a:lnTo>
                  <a:pt x="625302" y="466126"/>
                </a:lnTo>
                <a:lnTo>
                  <a:pt x="641894" y="422593"/>
                </a:lnTo>
                <a:lnTo>
                  <a:pt x="652222" y="376345"/>
                </a:lnTo>
                <a:lnTo>
                  <a:pt x="655777" y="327888"/>
                </a:lnTo>
                <a:lnTo>
                  <a:pt x="652222" y="279435"/>
                </a:lnTo>
                <a:lnTo>
                  <a:pt x="641894" y="233189"/>
                </a:lnTo>
                <a:lnTo>
                  <a:pt x="625302" y="189658"/>
                </a:lnTo>
                <a:lnTo>
                  <a:pt x="602952" y="149349"/>
                </a:lnTo>
                <a:lnTo>
                  <a:pt x="575352" y="112769"/>
                </a:lnTo>
                <a:lnTo>
                  <a:pt x="543008" y="80425"/>
                </a:lnTo>
                <a:lnTo>
                  <a:pt x="506428" y="52824"/>
                </a:lnTo>
                <a:lnTo>
                  <a:pt x="466118" y="30474"/>
                </a:lnTo>
                <a:lnTo>
                  <a:pt x="422587" y="13882"/>
                </a:lnTo>
                <a:lnTo>
                  <a:pt x="376341" y="3555"/>
                </a:lnTo>
                <a:lnTo>
                  <a:pt x="327888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10357" y="768602"/>
            <a:ext cx="215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633" y="2830017"/>
            <a:ext cx="5168265" cy="2290445"/>
          </a:xfrm>
          <a:custGeom>
            <a:avLst/>
            <a:gdLst/>
            <a:ahLst/>
            <a:cxnLst/>
            <a:rect l="l" t="t" r="r" b="b"/>
            <a:pathLst>
              <a:path w="5168265" h="2290445">
                <a:moveTo>
                  <a:pt x="4577980" y="0"/>
                </a:moveTo>
                <a:lnTo>
                  <a:pt x="4654688" y="218389"/>
                </a:lnTo>
                <a:lnTo>
                  <a:pt x="0" y="1853552"/>
                </a:lnTo>
                <a:lnTo>
                  <a:pt x="153438" y="2290330"/>
                </a:lnTo>
                <a:lnTo>
                  <a:pt x="4808129" y="655167"/>
                </a:lnTo>
                <a:lnTo>
                  <a:pt x="4884850" y="873556"/>
                </a:lnTo>
                <a:lnTo>
                  <a:pt x="5168187" y="283349"/>
                </a:lnTo>
                <a:lnTo>
                  <a:pt x="457798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20460000">
            <a:off x="921164" y="3948809"/>
            <a:ext cx="4110121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Kaize</a:t>
            </a:r>
            <a:r>
              <a:rPr sz="2625" spc="15" baseline="1587" dirty="0">
                <a:solidFill>
                  <a:srgbClr val="FFFFFF"/>
                </a:solidFill>
                <a:latin typeface="Arial"/>
                <a:cs typeface="Arial"/>
              </a:rPr>
              <a:t>n/Continu</a:t>
            </a:r>
            <a:r>
              <a:rPr sz="2625" spc="15" baseline="3174" dirty="0">
                <a:solidFill>
                  <a:srgbClr val="FFFFFF"/>
                </a:solidFill>
                <a:latin typeface="Arial"/>
                <a:cs typeface="Arial"/>
              </a:rPr>
              <a:t>ous </a:t>
            </a:r>
            <a:r>
              <a:rPr sz="2625" spc="7" baseline="3174" dirty="0">
                <a:solidFill>
                  <a:srgbClr val="FFFFFF"/>
                </a:solidFill>
                <a:latin typeface="Arial"/>
                <a:cs typeface="Arial"/>
              </a:rPr>
              <a:t>Qualit</a:t>
            </a:r>
            <a:r>
              <a:rPr sz="2625" spc="7" baseline="476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25" spc="-30" baseline="47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25" spc="30" baseline="4761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2625" spc="30" baseline="6349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2625" baseline="634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6408" y="1510284"/>
            <a:ext cx="9363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PPEPP </a:t>
            </a:r>
            <a:r>
              <a:rPr sz="2000" spc="-5" dirty="0">
                <a:latin typeface="Arial"/>
                <a:cs typeface="Arial"/>
              </a:rPr>
              <a:t>setiap Standar </a:t>
            </a:r>
            <a:r>
              <a:rPr sz="2000" dirty="0">
                <a:latin typeface="Arial"/>
                <a:cs typeface="Arial"/>
              </a:rPr>
              <a:t>Dikti akan menghasilkan </a:t>
            </a:r>
            <a:r>
              <a:rPr sz="2000" i="1" dirty="0">
                <a:latin typeface="Arial"/>
                <a:cs typeface="Arial"/>
              </a:rPr>
              <a:t>kaizen </a:t>
            </a:r>
            <a:r>
              <a:rPr sz="2000" spc="-5" dirty="0">
                <a:latin typeface="Arial"/>
                <a:cs typeface="Arial"/>
              </a:rPr>
              <a:t>atau </a:t>
            </a:r>
            <a:r>
              <a:rPr sz="2000" i="1" spc="-5" dirty="0">
                <a:latin typeface="Arial"/>
                <a:cs typeface="Arial"/>
              </a:rPr>
              <a:t>continuous </a:t>
            </a:r>
            <a:r>
              <a:rPr sz="2000" i="1" dirty="0">
                <a:latin typeface="Arial"/>
                <a:cs typeface="Arial"/>
              </a:rPr>
              <a:t>quality  </a:t>
            </a:r>
            <a:r>
              <a:rPr sz="2000" i="1" spc="-5" dirty="0">
                <a:latin typeface="Arial"/>
                <a:cs typeface="Arial"/>
              </a:rPr>
              <a:t>improvement </a:t>
            </a:r>
            <a:r>
              <a:rPr sz="2000" spc="-5" dirty="0">
                <a:latin typeface="Arial"/>
                <a:cs typeface="Arial"/>
              </a:rPr>
              <a:t>(CQI) </a:t>
            </a:r>
            <a:r>
              <a:rPr sz="2000" dirty="0">
                <a:latin typeface="Arial"/>
                <a:cs typeface="Arial"/>
              </a:rPr>
              <a:t>pada </a:t>
            </a:r>
            <a:r>
              <a:rPr sz="2000" spc="-5" dirty="0">
                <a:latin typeface="Arial"/>
                <a:cs typeface="Arial"/>
              </a:rPr>
              <a:t>semua Standar </a:t>
            </a:r>
            <a:r>
              <a:rPr sz="2000" dirty="0">
                <a:latin typeface="Arial"/>
                <a:cs typeface="Arial"/>
              </a:rPr>
              <a:t>Dikti </a:t>
            </a:r>
            <a:r>
              <a:rPr sz="2000" spc="-5" dirty="0">
                <a:latin typeface="Arial"/>
                <a:cs typeface="Arial"/>
              </a:rPr>
              <a:t>secara berencana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berkelanjutan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93152" y="3580231"/>
            <a:ext cx="3926840" cy="2869565"/>
            <a:chOff x="7693152" y="3580231"/>
            <a:chExt cx="3926840" cy="2869565"/>
          </a:xfrm>
        </p:grpSpPr>
        <p:sp>
          <p:nvSpPr>
            <p:cNvPr id="29" name="object 29"/>
            <p:cNvSpPr/>
            <p:nvPr/>
          </p:nvSpPr>
          <p:spPr>
            <a:xfrm>
              <a:off x="7693152" y="5654039"/>
              <a:ext cx="3864863" cy="7955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48801" y="3580231"/>
              <a:ext cx="2971165" cy="2792730"/>
            </a:xfrm>
            <a:custGeom>
              <a:avLst/>
              <a:gdLst/>
              <a:ahLst/>
              <a:cxnLst/>
              <a:rect l="l" t="t" r="r" b="b"/>
              <a:pathLst>
                <a:path w="2971165" h="2792729">
                  <a:moveTo>
                    <a:pt x="2970834" y="0"/>
                  </a:moveTo>
                  <a:lnTo>
                    <a:pt x="465391" y="0"/>
                  </a:lnTo>
                  <a:lnTo>
                    <a:pt x="417806" y="2402"/>
                  </a:lnTo>
                  <a:lnTo>
                    <a:pt x="371596" y="9455"/>
                  </a:lnTo>
                  <a:lnTo>
                    <a:pt x="326995" y="20923"/>
                  </a:lnTo>
                  <a:lnTo>
                    <a:pt x="284237" y="36573"/>
                  </a:lnTo>
                  <a:lnTo>
                    <a:pt x="243555" y="56171"/>
                  </a:lnTo>
                  <a:lnTo>
                    <a:pt x="205183" y="79483"/>
                  </a:lnTo>
                  <a:lnTo>
                    <a:pt x="169356" y="106274"/>
                  </a:lnTo>
                  <a:lnTo>
                    <a:pt x="136307" y="136312"/>
                  </a:lnTo>
                  <a:lnTo>
                    <a:pt x="106270" y="169361"/>
                  </a:lnTo>
                  <a:lnTo>
                    <a:pt x="79479" y="205189"/>
                  </a:lnTo>
                  <a:lnTo>
                    <a:pt x="56168" y="243560"/>
                  </a:lnTo>
                  <a:lnTo>
                    <a:pt x="36571" y="284242"/>
                  </a:lnTo>
                  <a:lnTo>
                    <a:pt x="20922" y="327000"/>
                  </a:lnTo>
                  <a:lnTo>
                    <a:pt x="9454" y="371600"/>
                  </a:lnTo>
                  <a:lnTo>
                    <a:pt x="2402" y="417808"/>
                  </a:lnTo>
                  <a:lnTo>
                    <a:pt x="0" y="465391"/>
                  </a:lnTo>
                  <a:lnTo>
                    <a:pt x="0" y="2792258"/>
                  </a:lnTo>
                  <a:lnTo>
                    <a:pt x="2505443" y="2792258"/>
                  </a:lnTo>
                  <a:lnTo>
                    <a:pt x="2553025" y="2789856"/>
                  </a:lnTo>
                  <a:lnTo>
                    <a:pt x="2599234" y="2782803"/>
                  </a:lnTo>
                  <a:lnTo>
                    <a:pt x="2643834" y="2771336"/>
                  </a:lnTo>
                  <a:lnTo>
                    <a:pt x="2686592" y="2755686"/>
                  </a:lnTo>
                  <a:lnTo>
                    <a:pt x="2727273" y="2736089"/>
                  </a:lnTo>
                  <a:lnTo>
                    <a:pt x="2765645" y="2712778"/>
                  </a:lnTo>
                  <a:lnTo>
                    <a:pt x="2801473" y="2685987"/>
                  </a:lnTo>
                  <a:lnTo>
                    <a:pt x="2834522" y="2655950"/>
                  </a:lnTo>
                  <a:lnTo>
                    <a:pt x="2864560" y="2622901"/>
                  </a:lnTo>
                  <a:lnTo>
                    <a:pt x="2891351" y="2587074"/>
                  </a:lnTo>
                  <a:lnTo>
                    <a:pt x="2914663" y="2548703"/>
                  </a:lnTo>
                  <a:lnTo>
                    <a:pt x="2934261" y="2508022"/>
                  </a:lnTo>
                  <a:lnTo>
                    <a:pt x="2949911" y="2465264"/>
                  </a:lnTo>
                  <a:lnTo>
                    <a:pt x="2961379" y="2420665"/>
                  </a:lnTo>
                  <a:lnTo>
                    <a:pt x="2968431" y="2374456"/>
                  </a:lnTo>
                  <a:lnTo>
                    <a:pt x="2970834" y="2326873"/>
                  </a:lnTo>
                  <a:lnTo>
                    <a:pt x="2970834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63850" y="3737355"/>
            <a:ext cx="23348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latin typeface="Arial"/>
                <a:cs typeface="Arial"/>
              </a:rPr>
              <a:t>SIKAP </a:t>
            </a:r>
            <a:r>
              <a:rPr sz="1600" b="1" spc="-25" dirty="0">
                <a:latin typeface="Arial"/>
                <a:cs typeface="Arial"/>
              </a:rPr>
              <a:t>MENTAL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PENYE-  LENGGARAAN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SPMI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63850" y="4220971"/>
            <a:ext cx="2362835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Arial"/>
                <a:cs typeface="Arial"/>
              </a:rPr>
              <a:t>Quality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first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Arial"/>
                <a:cs typeface="Arial"/>
              </a:rPr>
              <a:t>Stakeholder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2180"/>
              </a:lnSpc>
              <a:spcBef>
                <a:spcPts val="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Arial"/>
                <a:cs typeface="Arial"/>
              </a:rPr>
              <a:t>The next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processes  </a:t>
            </a:r>
            <a:r>
              <a:rPr sz="1800" i="1" dirty="0">
                <a:latin typeface="Arial"/>
                <a:cs typeface="Arial"/>
              </a:rPr>
              <a:t>is </a:t>
            </a:r>
            <a:r>
              <a:rPr sz="1800" i="1" spc="-5" dirty="0">
                <a:latin typeface="Arial"/>
                <a:cs typeface="Arial"/>
              </a:rPr>
              <a:t>our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stakeholder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39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Arial"/>
                <a:cs typeface="Arial"/>
              </a:rPr>
              <a:t>Speak with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55600" marR="665480" indent="-342900">
              <a:lnSpc>
                <a:spcPct val="101099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i="1" spc="-5" dirty="0">
                <a:latin typeface="Arial"/>
                <a:cs typeface="Arial"/>
              </a:rPr>
              <a:t>Upstream  </a:t>
            </a: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-5" dirty="0">
                <a:latin typeface="Arial"/>
                <a:cs typeface="Arial"/>
              </a:rPr>
              <a:t>anage</a:t>
            </a: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-5" dirty="0">
                <a:latin typeface="Arial"/>
                <a:cs typeface="Arial"/>
              </a:rPr>
              <a:t>en</a:t>
            </a:r>
            <a:r>
              <a:rPr sz="1800" i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7695" y="3988790"/>
            <a:ext cx="6275070" cy="2869565"/>
            <a:chOff x="287695" y="3988790"/>
            <a:chExt cx="6275070" cy="2869565"/>
          </a:xfrm>
        </p:grpSpPr>
        <p:sp>
          <p:nvSpPr>
            <p:cNvPr id="34" name="object 34"/>
            <p:cNvSpPr/>
            <p:nvPr/>
          </p:nvSpPr>
          <p:spPr>
            <a:xfrm>
              <a:off x="5387911" y="4835080"/>
              <a:ext cx="1173480" cy="497205"/>
            </a:xfrm>
            <a:custGeom>
              <a:avLst/>
              <a:gdLst/>
              <a:ahLst/>
              <a:cxnLst/>
              <a:rect l="l" t="t" r="r" b="b"/>
              <a:pathLst>
                <a:path w="1173479" h="497204">
                  <a:moveTo>
                    <a:pt x="1173021" y="0"/>
                  </a:moveTo>
                  <a:lnTo>
                    <a:pt x="0" y="0"/>
                  </a:lnTo>
                  <a:lnTo>
                    <a:pt x="0" y="496887"/>
                  </a:lnTo>
                  <a:lnTo>
                    <a:pt x="1173021" y="496887"/>
                  </a:lnTo>
                  <a:lnTo>
                    <a:pt x="1173021" y="0"/>
                  </a:lnTo>
                  <a:close/>
                </a:path>
              </a:pathLst>
            </a:custGeom>
            <a:solidFill>
              <a:srgbClr val="484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70576" y="3992118"/>
              <a:ext cx="1590675" cy="843280"/>
            </a:xfrm>
            <a:custGeom>
              <a:avLst/>
              <a:gdLst/>
              <a:ahLst/>
              <a:cxnLst/>
              <a:rect l="l" t="t" r="r" b="b"/>
              <a:pathLst>
                <a:path w="1590675" h="843279">
                  <a:moveTo>
                    <a:pt x="1175080" y="0"/>
                  </a:moveTo>
                  <a:lnTo>
                    <a:pt x="0" y="0"/>
                  </a:lnTo>
                  <a:lnTo>
                    <a:pt x="417334" y="842962"/>
                  </a:lnTo>
                  <a:lnTo>
                    <a:pt x="1590357" y="842962"/>
                  </a:lnTo>
                  <a:lnTo>
                    <a:pt x="1175080" y="0"/>
                  </a:lnTo>
                  <a:close/>
                </a:path>
              </a:pathLst>
            </a:custGeom>
            <a:solidFill>
              <a:srgbClr val="868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70576" y="3988790"/>
              <a:ext cx="417830" cy="1339850"/>
            </a:xfrm>
            <a:custGeom>
              <a:avLst/>
              <a:gdLst/>
              <a:ahLst/>
              <a:cxnLst/>
              <a:rect l="l" t="t" r="r" b="b"/>
              <a:pathLst>
                <a:path w="417829" h="1339850">
                  <a:moveTo>
                    <a:pt x="0" y="0"/>
                  </a:moveTo>
                  <a:lnTo>
                    <a:pt x="0" y="496887"/>
                  </a:lnTo>
                  <a:lnTo>
                    <a:pt x="417334" y="1339850"/>
                  </a:lnTo>
                  <a:lnTo>
                    <a:pt x="417334" y="842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3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8864" y="5321807"/>
              <a:ext cx="1173480" cy="15361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17923" y="5331964"/>
              <a:ext cx="1173480" cy="497205"/>
            </a:xfrm>
            <a:custGeom>
              <a:avLst/>
              <a:gdLst/>
              <a:ahLst/>
              <a:cxnLst/>
              <a:rect l="l" t="t" r="r" b="b"/>
              <a:pathLst>
                <a:path w="1173479" h="497204">
                  <a:moveTo>
                    <a:pt x="1173021" y="0"/>
                  </a:moveTo>
                  <a:lnTo>
                    <a:pt x="0" y="0"/>
                  </a:lnTo>
                  <a:lnTo>
                    <a:pt x="0" y="496887"/>
                  </a:lnTo>
                  <a:lnTo>
                    <a:pt x="1173021" y="496887"/>
                  </a:lnTo>
                  <a:lnTo>
                    <a:pt x="1173021" y="0"/>
                  </a:lnTo>
                  <a:close/>
                </a:path>
              </a:pathLst>
            </a:custGeom>
            <a:solidFill>
              <a:srgbClr val="299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00602" y="4489005"/>
              <a:ext cx="1590675" cy="843280"/>
            </a:xfrm>
            <a:custGeom>
              <a:avLst/>
              <a:gdLst/>
              <a:ahLst/>
              <a:cxnLst/>
              <a:rect l="l" t="t" r="r" b="b"/>
              <a:pathLst>
                <a:path w="1590675" h="843279">
                  <a:moveTo>
                    <a:pt x="1175080" y="0"/>
                  </a:moveTo>
                  <a:lnTo>
                    <a:pt x="0" y="0"/>
                  </a:lnTo>
                  <a:lnTo>
                    <a:pt x="417322" y="842962"/>
                  </a:lnTo>
                  <a:lnTo>
                    <a:pt x="1590344" y="842962"/>
                  </a:lnTo>
                  <a:lnTo>
                    <a:pt x="1175080" y="0"/>
                  </a:lnTo>
                  <a:close/>
                </a:path>
              </a:pathLst>
            </a:custGeom>
            <a:solidFill>
              <a:srgbClr val="7BC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00602" y="4489005"/>
              <a:ext cx="417830" cy="1339850"/>
            </a:xfrm>
            <a:custGeom>
              <a:avLst/>
              <a:gdLst/>
              <a:ahLst/>
              <a:cxnLst/>
              <a:rect l="l" t="t" r="r" b="b"/>
              <a:pathLst>
                <a:path w="417829" h="1339850">
                  <a:moveTo>
                    <a:pt x="0" y="0"/>
                  </a:moveTo>
                  <a:lnTo>
                    <a:pt x="0" y="496887"/>
                  </a:lnTo>
                  <a:lnTo>
                    <a:pt x="417322" y="1339846"/>
                  </a:lnTo>
                  <a:lnTo>
                    <a:pt x="417322" y="842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7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18432" y="5824727"/>
              <a:ext cx="1173480" cy="10332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4913" y="5828851"/>
              <a:ext cx="1163955" cy="497205"/>
            </a:xfrm>
            <a:custGeom>
              <a:avLst/>
              <a:gdLst/>
              <a:ahLst/>
              <a:cxnLst/>
              <a:rect l="l" t="t" r="r" b="b"/>
              <a:pathLst>
                <a:path w="1163954" h="497204">
                  <a:moveTo>
                    <a:pt x="1163824" y="0"/>
                  </a:moveTo>
                  <a:lnTo>
                    <a:pt x="0" y="0"/>
                  </a:lnTo>
                  <a:lnTo>
                    <a:pt x="0" y="496887"/>
                  </a:lnTo>
                  <a:lnTo>
                    <a:pt x="1163824" y="496887"/>
                  </a:lnTo>
                  <a:lnTo>
                    <a:pt x="1163824" y="0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27579" y="4985893"/>
              <a:ext cx="1590675" cy="843280"/>
            </a:xfrm>
            <a:custGeom>
              <a:avLst/>
              <a:gdLst/>
              <a:ahLst/>
              <a:cxnLst/>
              <a:rect l="l" t="t" r="r" b="b"/>
              <a:pathLst>
                <a:path w="1590675" h="843279">
                  <a:moveTo>
                    <a:pt x="1175080" y="0"/>
                  </a:moveTo>
                  <a:lnTo>
                    <a:pt x="0" y="0"/>
                  </a:lnTo>
                  <a:lnTo>
                    <a:pt x="417334" y="842957"/>
                  </a:lnTo>
                  <a:lnTo>
                    <a:pt x="1590344" y="842957"/>
                  </a:lnTo>
                  <a:lnTo>
                    <a:pt x="11750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27579" y="4976368"/>
              <a:ext cx="417830" cy="1339850"/>
            </a:xfrm>
            <a:custGeom>
              <a:avLst/>
              <a:gdLst/>
              <a:ahLst/>
              <a:cxnLst/>
              <a:rect l="l" t="t" r="r" b="b"/>
              <a:pathLst>
                <a:path w="417830" h="1339850">
                  <a:moveTo>
                    <a:pt x="0" y="0"/>
                  </a:moveTo>
                  <a:lnTo>
                    <a:pt x="0" y="496887"/>
                  </a:lnTo>
                  <a:lnTo>
                    <a:pt x="417334" y="1339844"/>
                  </a:lnTo>
                  <a:lnTo>
                    <a:pt x="417334" y="842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1904" y="6315455"/>
              <a:ext cx="1179575" cy="542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7695" y="5979661"/>
              <a:ext cx="1590675" cy="843280"/>
            </a:xfrm>
            <a:custGeom>
              <a:avLst/>
              <a:gdLst/>
              <a:ahLst/>
              <a:cxnLst/>
              <a:rect l="l" t="t" r="r" b="b"/>
              <a:pathLst>
                <a:path w="1590675" h="843279">
                  <a:moveTo>
                    <a:pt x="1175077" y="0"/>
                  </a:moveTo>
                  <a:lnTo>
                    <a:pt x="0" y="0"/>
                  </a:lnTo>
                  <a:lnTo>
                    <a:pt x="417325" y="842963"/>
                  </a:lnTo>
                  <a:lnTo>
                    <a:pt x="1590342" y="842963"/>
                  </a:lnTo>
                  <a:lnTo>
                    <a:pt x="1175077" y="0"/>
                  </a:lnTo>
                  <a:close/>
                </a:path>
              </a:pathLst>
            </a:custGeom>
            <a:solidFill>
              <a:srgbClr val="84C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5021" y="6822624"/>
              <a:ext cx="1173480" cy="35560"/>
            </a:xfrm>
            <a:custGeom>
              <a:avLst/>
              <a:gdLst/>
              <a:ahLst/>
              <a:cxnLst/>
              <a:rect l="l" t="t" r="r" b="b"/>
              <a:pathLst>
                <a:path w="1173480" h="35559">
                  <a:moveTo>
                    <a:pt x="1173021" y="0"/>
                  </a:moveTo>
                  <a:lnTo>
                    <a:pt x="0" y="0"/>
                  </a:lnTo>
                  <a:lnTo>
                    <a:pt x="0" y="35375"/>
                  </a:lnTo>
                  <a:lnTo>
                    <a:pt x="1173021" y="35375"/>
                  </a:lnTo>
                  <a:lnTo>
                    <a:pt x="1173021" y="0"/>
                  </a:lnTo>
                  <a:close/>
                </a:path>
              </a:pathLst>
            </a:custGeom>
            <a:solidFill>
              <a:srgbClr val="4AB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3847" y="5979660"/>
              <a:ext cx="417830" cy="878840"/>
            </a:xfrm>
            <a:custGeom>
              <a:avLst/>
              <a:gdLst/>
              <a:ahLst/>
              <a:cxnLst/>
              <a:rect l="l" t="t" r="r" b="b"/>
              <a:pathLst>
                <a:path w="417830" h="878840">
                  <a:moveTo>
                    <a:pt x="0" y="0"/>
                  </a:moveTo>
                  <a:lnTo>
                    <a:pt x="0" y="878339"/>
                  </a:lnTo>
                  <a:lnTo>
                    <a:pt x="417325" y="878339"/>
                  </a:lnTo>
                  <a:lnTo>
                    <a:pt x="417325" y="842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8037" y="6325738"/>
              <a:ext cx="1163955" cy="497205"/>
            </a:xfrm>
            <a:custGeom>
              <a:avLst/>
              <a:gdLst/>
              <a:ahLst/>
              <a:cxnLst/>
              <a:rect l="l" t="t" r="r" b="b"/>
              <a:pathLst>
                <a:path w="1163955" h="497204">
                  <a:moveTo>
                    <a:pt x="1163825" y="0"/>
                  </a:moveTo>
                  <a:lnTo>
                    <a:pt x="0" y="0"/>
                  </a:lnTo>
                  <a:lnTo>
                    <a:pt x="0" y="496887"/>
                  </a:lnTo>
                  <a:lnTo>
                    <a:pt x="1163825" y="496887"/>
                  </a:lnTo>
                  <a:lnTo>
                    <a:pt x="1163825" y="0"/>
                  </a:lnTo>
                  <a:close/>
                </a:path>
              </a:pathLst>
            </a:custGeom>
            <a:solidFill>
              <a:srgbClr val="F4B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60715" y="5482780"/>
              <a:ext cx="1590675" cy="843280"/>
            </a:xfrm>
            <a:custGeom>
              <a:avLst/>
              <a:gdLst/>
              <a:ahLst/>
              <a:cxnLst/>
              <a:rect l="l" t="t" r="r" b="b"/>
              <a:pathLst>
                <a:path w="1590675" h="843279">
                  <a:moveTo>
                    <a:pt x="1175067" y="0"/>
                  </a:moveTo>
                  <a:lnTo>
                    <a:pt x="0" y="0"/>
                  </a:lnTo>
                  <a:lnTo>
                    <a:pt x="417322" y="842957"/>
                  </a:lnTo>
                  <a:lnTo>
                    <a:pt x="1590344" y="842957"/>
                  </a:lnTo>
                  <a:lnTo>
                    <a:pt x="1175067" y="0"/>
                  </a:lnTo>
                  <a:close/>
                </a:path>
              </a:pathLst>
            </a:custGeom>
            <a:solidFill>
              <a:srgbClr val="F9D3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60715" y="5482780"/>
              <a:ext cx="417830" cy="1339850"/>
            </a:xfrm>
            <a:custGeom>
              <a:avLst/>
              <a:gdLst/>
              <a:ahLst/>
              <a:cxnLst/>
              <a:rect l="l" t="t" r="r" b="b"/>
              <a:pathLst>
                <a:path w="417830" h="1339850">
                  <a:moveTo>
                    <a:pt x="0" y="0"/>
                  </a:moveTo>
                  <a:lnTo>
                    <a:pt x="0" y="496882"/>
                  </a:lnTo>
                  <a:lnTo>
                    <a:pt x="417322" y="1339844"/>
                  </a:lnTo>
                  <a:lnTo>
                    <a:pt x="417322" y="842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7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7567" y="6812279"/>
              <a:ext cx="1170432" cy="457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88449" y="5678932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25714" y="5166867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24556" y="4682235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55402" y="4203700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5838" y="5234838"/>
            <a:ext cx="228600" cy="700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30636" y="4738013"/>
            <a:ext cx="228600" cy="700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38076" y="4238142"/>
            <a:ext cx="228600" cy="700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94449" y="3735222"/>
            <a:ext cx="228600" cy="700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34864" y="3630676"/>
            <a:ext cx="70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PPEPP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3799" y="5852667"/>
            <a:ext cx="4806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06739" y="5343650"/>
            <a:ext cx="4806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22521" y="4328666"/>
            <a:ext cx="4806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26532" y="3847083"/>
            <a:ext cx="4806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1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50831" y="4868162"/>
            <a:ext cx="44830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0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6400">
              <a:latin typeface="Verdana"/>
              <a:cs typeface="Verdan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986271" y="2258567"/>
            <a:ext cx="2682240" cy="2609215"/>
            <a:chOff x="5986271" y="2258567"/>
            <a:chExt cx="2682240" cy="2609215"/>
          </a:xfrm>
        </p:grpSpPr>
        <p:sp>
          <p:nvSpPr>
            <p:cNvPr id="68" name="object 68"/>
            <p:cNvSpPr/>
            <p:nvPr/>
          </p:nvSpPr>
          <p:spPr>
            <a:xfrm>
              <a:off x="5986271" y="2258567"/>
              <a:ext cx="2407920" cy="22311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44209" y="2297036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211"/>
                  </a:lnTo>
                  <a:lnTo>
                    <a:pt x="1059" y="1103070"/>
                  </a:lnTo>
                  <a:lnTo>
                    <a:pt x="4207" y="1148429"/>
                  </a:lnTo>
                  <a:lnTo>
                    <a:pt x="9402" y="1193251"/>
                  </a:lnTo>
                  <a:lnTo>
                    <a:pt x="16601" y="1237493"/>
                  </a:lnTo>
                  <a:lnTo>
                    <a:pt x="25760" y="1281118"/>
                  </a:lnTo>
                  <a:lnTo>
                    <a:pt x="36836" y="1324085"/>
                  </a:lnTo>
                  <a:lnTo>
                    <a:pt x="49787" y="1366355"/>
                  </a:lnTo>
                  <a:lnTo>
                    <a:pt x="64569" y="1407888"/>
                  </a:lnTo>
                  <a:lnTo>
                    <a:pt x="81139" y="1448644"/>
                  </a:lnTo>
                  <a:lnTo>
                    <a:pt x="99455" y="1488584"/>
                  </a:lnTo>
                  <a:lnTo>
                    <a:pt x="119474" y="1527668"/>
                  </a:lnTo>
                  <a:lnTo>
                    <a:pt x="141152" y="1565856"/>
                  </a:lnTo>
                  <a:lnTo>
                    <a:pt x="164446" y="1603108"/>
                  </a:lnTo>
                  <a:lnTo>
                    <a:pt x="189313" y="1639386"/>
                  </a:lnTo>
                  <a:lnTo>
                    <a:pt x="215711" y="1674649"/>
                  </a:lnTo>
                  <a:lnTo>
                    <a:pt x="243596" y="1708858"/>
                  </a:lnTo>
                  <a:lnTo>
                    <a:pt x="272925" y="1741973"/>
                  </a:lnTo>
                  <a:lnTo>
                    <a:pt x="303656" y="1773954"/>
                  </a:lnTo>
                  <a:lnTo>
                    <a:pt x="335745" y="1804762"/>
                  </a:lnTo>
                  <a:lnTo>
                    <a:pt x="369149" y="1834356"/>
                  </a:lnTo>
                  <a:lnTo>
                    <a:pt x="403825" y="1862698"/>
                  </a:lnTo>
                  <a:lnTo>
                    <a:pt x="439731" y="1889748"/>
                  </a:lnTo>
                  <a:lnTo>
                    <a:pt x="476823" y="1915465"/>
                  </a:lnTo>
                  <a:lnTo>
                    <a:pt x="515058" y="1939811"/>
                  </a:lnTo>
                  <a:lnTo>
                    <a:pt x="554393" y="1962746"/>
                  </a:lnTo>
                  <a:lnTo>
                    <a:pt x="594786" y="1984229"/>
                  </a:lnTo>
                  <a:lnTo>
                    <a:pt x="636193" y="2004222"/>
                  </a:lnTo>
                  <a:lnTo>
                    <a:pt x="678571" y="2022684"/>
                  </a:lnTo>
                  <a:lnTo>
                    <a:pt x="721877" y="2039577"/>
                  </a:lnTo>
                  <a:lnTo>
                    <a:pt x="766068" y="2054859"/>
                  </a:lnTo>
                  <a:lnTo>
                    <a:pt x="811101" y="2068492"/>
                  </a:lnTo>
                  <a:lnTo>
                    <a:pt x="856934" y="2080437"/>
                  </a:lnTo>
                  <a:lnTo>
                    <a:pt x="903522" y="2090652"/>
                  </a:lnTo>
                  <a:lnTo>
                    <a:pt x="950824" y="2099099"/>
                  </a:lnTo>
                  <a:lnTo>
                    <a:pt x="998796" y="2105738"/>
                  </a:lnTo>
                  <a:lnTo>
                    <a:pt x="1047395" y="2110529"/>
                  </a:lnTo>
                  <a:lnTo>
                    <a:pt x="1096578" y="2113433"/>
                  </a:lnTo>
                  <a:lnTo>
                    <a:pt x="1146302" y="2114410"/>
                  </a:lnTo>
                  <a:lnTo>
                    <a:pt x="1196026" y="2113433"/>
                  </a:lnTo>
                  <a:lnTo>
                    <a:pt x="1245210" y="2110529"/>
                  </a:lnTo>
                  <a:lnTo>
                    <a:pt x="1293810" y="2105738"/>
                  </a:lnTo>
                  <a:lnTo>
                    <a:pt x="1341783" y="2099099"/>
                  </a:lnTo>
                  <a:lnTo>
                    <a:pt x="1389085" y="2090652"/>
                  </a:lnTo>
                  <a:lnTo>
                    <a:pt x="1435674" y="2080437"/>
                  </a:lnTo>
                  <a:lnTo>
                    <a:pt x="1481508" y="2068492"/>
                  </a:lnTo>
                  <a:lnTo>
                    <a:pt x="1526542" y="2054859"/>
                  </a:lnTo>
                  <a:lnTo>
                    <a:pt x="1570733" y="2039577"/>
                  </a:lnTo>
                  <a:lnTo>
                    <a:pt x="1614040" y="2022684"/>
                  </a:lnTo>
                  <a:lnTo>
                    <a:pt x="1656419" y="2004222"/>
                  </a:lnTo>
                  <a:lnTo>
                    <a:pt x="1697826" y="1984229"/>
                  </a:lnTo>
                  <a:lnTo>
                    <a:pt x="1738219" y="1962746"/>
                  </a:lnTo>
                  <a:lnTo>
                    <a:pt x="1777555" y="1939811"/>
                  </a:lnTo>
                  <a:lnTo>
                    <a:pt x="1815790" y="1915465"/>
                  </a:lnTo>
                  <a:lnTo>
                    <a:pt x="1852882" y="1889748"/>
                  </a:lnTo>
                  <a:lnTo>
                    <a:pt x="1888788" y="1862698"/>
                  </a:lnTo>
                  <a:lnTo>
                    <a:pt x="1923465" y="1834356"/>
                  </a:lnTo>
                  <a:lnTo>
                    <a:pt x="1956869" y="1804762"/>
                  </a:lnTo>
                  <a:lnTo>
                    <a:pt x="1988959" y="1773954"/>
                  </a:lnTo>
                  <a:lnTo>
                    <a:pt x="2019689" y="1741973"/>
                  </a:lnTo>
                  <a:lnTo>
                    <a:pt x="2049019" y="1708858"/>
                  </a:lnTo>
                  <a:lnTo>
                    <a:pt x="2076904" y="1674649"/>
                  </a:lnTo>
                  <a:lnTo>
                    <a:pt x="2103302" y="1639386"/>
                  </a:lnTo>
                  <a:lnTo>
                    <a:pt x="2128170" y="1603108"/>
                  </a:lnTo>
                  <a:lnTo>
                    <a:pt x="2151464" y="1565856"/>
                  </a:lnTo>
                  <a:lnTo>
                    <a:pt x="2173142" y="1527668"/>
                  </a:lnTo>
                  <a:lnTo>
                    <a:pt x="2193160" y="1488584"/>
                  </a:lnTo>
                  <a:lnTo>
                    <a:pt x="2211476" y="1448644"/>
                  </a:lnTo>
                  <a:lnTo>
                    <a:pt x="2228047" y="1407888"/>
                  </a:lnTo>
                  <a:lnTo>
                    <a:pt x="2242829" y="1366355"/>
                  </a:lnTo>
                  <a:lnTo>
                    <a:pt x="2255780" y="1324085"/>
                  </a:lnTo>
                  <a:lnTo>
                    <a:pt x="2266856" y="1281118"/>
                  </a:lnTo>
                  <a:lnTo>
                    <a:pt x="2276015" y="1237493"/>
                  </a:lnTo>
                  <a:lnTo>
                    <a:pt x="2283214" y="1193251"/>
                  </a:lnTo>
                  <a:lnTo>
                    <a:pt x="2288409" y="1148429"/>
                  </a:lnTo>
                  <a:lnTo>
                    <a:pt x="2291557" y="1103070"/>
                  </a:lnTo>
                  <a:lnTo>
                    <a:pt x="2292616" y="1057211"/>
                  </a:lnTo>
                  <a:lnTo>
                    <a:pt x="2291557" y="1011351"/>
                  </a:lnTo>
                  <a:lnTo>
                    <a:pt x="2288409" y="965991"/>
                  </a:lnTo>
                  <a:lnTo>
                    <a:pt x="2283214" y="921169"/>
                  </a:lnTo>
                  <a:lnTo>
                    <a:pt x="2276015" y="876925"/>
                  </a:lnTo>
                  <a:lnTo>
                    <a:pt x="2266856" y="833300"/>
                  </a:lnTo>
                  <a:lnTo>
                    <a:pt x="2255780" y="790332"/>
                  </a:lnTo>
                  <a:lnTo>
                    <a:pt x="2242829" y="748061"/>
                  </a:lnTo>
                  <a:lnTo>
                    <a:pt x="2228047" y="706528"/>
                  </a:lnTo>
                  <a:lnTo>
                    <a:pt x="2211476" y="665771"/>
                  </a:lnTo>
                  <a:lnTo>
                    <a:pt x="2193160" y="625831"/>
                  </a:lnTo>
                  <a:lnTo>
                    <a:pt x="2173142" y="586746"/>
                  </a:lnTo>
                  <a:lnTo>
                    <a:pt x="2151464" y="548558"/>
                  </a:lnTo>
                  <a:lnTo>
                    <a:pt x="2128170" y="511304"/>
                  </a:lnTo>
                  <a:lnTo>
                    <a:pt x="2103302" y="475026"/>
                  </a:lnTo>
                  <a:lnTo>
                    <a:pt x="2076904" y="439763"/>
                  </a:lnTo>
                  <a:lnTo>
                    <a:pt x="2049019" y="405554"/>
                  </a:lnTo>
                  <a:lnTo>
                    <a:pt x="2019689" y="372439"/>
                  </a:lnTo>
                  <a:lnTo>
                    <a:pt x="1988959" y="340457"/>
                  </a:lnTo>
                  <a:lnTo>
                    <a:pt x="1956869" y="309649"/>
                  </a:lnTo>
                  <a:lnTo>
                    <a:pt x="1923465" y="280054"/>
                  </a:lnTo>
                  <a:lnTo>
                    <a:pt x="1888788" y="251712"/>
                  </a:lnTo>
                  <a:lnTo>
                    <a:pt x="1852882" y="224662"/>
                  </a:lnTo>
                  <a:lnTo>
                    <a:pt x="1815790" y="198945"/>
                  </a:lnTo>
                  <a:lnTo>
                    <a:pt x="1777555" y="174599"/>
                  </a:lnTo>
                  <a:lnTo>
                    <a:pt x="1738219" y="151664"/>
                  </a:lnTo>
                  <a:lnTo>
                    <a:pt x="1697826" y="130181"/>
                  </a:lnTo>
                  <a:lnTo>
                    <a:pt x="1656419" y="110188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38671" y="2453639"/>
              <a:ext cx="2407920" cy="22311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96609" y="2493619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211"/>
                  </a:lnTo>
                  <a:lnTo>
                    <a:pt x="1059" y="1103071"/>
                  </a:lnTo>
                  <a:lnTo>
                    <a:pt x="4207" y="1148431"/>
                  </a:lnTo>
                  <a:lnTo>
                    <a:pt x="9402" y="1193253"/>
                  </a:lnTo>
                  <a:lnTo>
                    <a:pt x="16601" y="1237497"/>
                  </a:lnTo>
                  <a:lnTo>
                    <a:pt x="25760" y="1281122"/>
                  </a:lnTo>
                  <a:lnTo>
                    <a:pt x="36836" y="1324090"/>
                  </a:lnTo>
                  <a:lnTo>
                    <a:pt x="49787" y="1366361"/>
                  </a:lnTo>
                  <a:lnTo>
                    <a:pt x="64569" y="1407894"/>
                  </a:lnTo>
                  <a:lnTo>
                    <a:pt x="81139" y="1448651"/>
                  </a:lnTo>
                  <a:lnTo>
                    <a:pt x="99455" y="1488591"/>
                  </a:lnTo>
                  <a:lnTo>
                    <a:pt x="119474" y="1527676"/>
                  </a:lnTo>
                  <a:lnTo>
                    <a:pt x="141152" y="1565864"/>
                  </a:lnTo>
                  <a:lnTo>
                    <a:pt x="164446" y="1603118"/>
                  </a:lnTo>
                  <a:lnTo>
                    <a:pt x="189313" y="1639396"/>
                  </a:lnTo>
                  <a:lnTo>
                    <a:pt x="215711" y="1674659"/>
                  </a:lnTo>
                  <a:lnTo>
                    <a:pt x="243596" y="1708868"/>
                  </a:lnTo>
                  <a:lnTo>
                    <a:pt x="272925" y="1741983"/>
                  </a:lnTo>
                  <a:lnTo>
                    <a:pt x="303656" y="1773965"/>
                  </a:lnTo>
                  <a:lnTo>
                    <a:pt x="335745" y="1804773"/>
                  </a:lnTo>
                  <a:lnTo>
                    <a:pt x="369149" y="1834368"/>
                  </a:lnTo>
                  <a:lnTo>
                    <a:pt x="403825" y="1862710"/>
                  </a:lnTo>
                  <a:lnTo>
                    <a:pt x="439731" y="1889760"/>
                  </a:lnTo>
                  <a:lnTo>
                    <a:pt x="476823" y="1915477"/>
                  </a:lnTo>
                  <a:lnTo>
                    <a:pt x="515058" y="1939823"/>
                  </a:lnTo>
                  <a:lnTo>
                    <a:pt x="554393" y="1962758"/>
                  </a:lnTo>
                  <a:lnTo>
                    <a:pt x="594786" y="1984241"/>
                  </a:lnTo>
                  <a:lnTo>
                    <a:pt x="636193" y="2004234"/>
                  </a:lnTo>
                  <a:lnTo>
                    <a:pt x="678571" y="2022697"/>
                  </a:lnTo>
                  <a:lnTo>
                    <a:pt x="721877" y="2039589"/>
                  </a:lnTo>
                  <a:lnTo>
                    <a:pt x="766068" y="2054872"/>
                  </a:lnTo>
                  <a:lnTo>
                    <a:pt x="811101" y="2068505"/>
                  </a:lnTo>
                  <a:lnTo>
                    <a:pt x="856934" y="2080449"/>
                  </a:lnTo>
                  <a:lnTo>
                    <a:pt x="903522" y="2090665"/>
                  </a:lnTo>
                  <a:lnTo>
                    <a:pt x="950824" y="2099112"/>
                  </a:lnTo>
                  <a:lnTo>
                    <a:pt x="998796" y="2105751"/>
                  </a:lnTo>
                  <a:lnTo>
                    <a:pt x="1047395" y="2110542"/>
                  </a:lnTo>
                  <a:lnTo>
                    <a:pt x="1096578" y="2113446"/>
                  </a:lnTo>
                  <a:lnTo>
                    <a:pt x="1146302" y="2114422"/>
                  </a:lnTo>
                  <a:lnTo>
                    <a:pt x="1196026" y="2113446"/>
                  </a:lnTo>
                  <a:lnTo>
                    <a:pt x="1245210" y="2110542"/>
                  </a:lnTo>
                  <a:lnTo>
                    <a:pt x="1293810" y="2105751"/>
                  </a:lnTo>
                  <a:lnTo>
                    <a:pt x="1341783" y="2099112"/>
                  </a:lnTo>
                  <a:lnTo>
                    <a:pt x="1389085" y="2090665"/>
                  </a:lnTo>
                  <a:lnTo>
                    <a:pt x="1435674" y="2080449"/>
                  </a:lnTo>
                  <a:lnTo>
                    <a:pt x="1481508" y="2068505"/>
                  </a:lnTo>
                  <a:lnTo>
                    <a:pt x="1526542" y="2054872"/>
                  </a:lnTo>
                  <a:lnTo>
                    <a:pt x="1570733" y="2039589"/>
                  </a:lnTo>
                  <a:lnTo>
                    <a:pt x="1614040" y="2022697"/>
                  </a:lnTo>
                  <a:lnTo>
                    <a:pt x="1656419" y="2004234"/>
                  </a:lnTo>
                  <a:lnTo>
                    <a:pt x="1697826" y="1984241"/>
                  </a:lnTo>
                  <a:lnTo>
                    <a:pt x="1738219" y="1962758"/>
                  </a:lnTo>
                  <a:lnTo>
                    <a:pt x="1777555" y="1939823"/>
                  </a:lnTo>
                  <a:lnTo>
                    <a:pt x="1815790" y="1915477"/>
                  </a:lnTo>
                  <a:lnTo>
                    <a:pt x="1852882" y="1889760"/>
                  </a:lnTo>
                  <a:lnTo>
                    <a:pt x="1888788" y="1862710"/>
                  </a:lnTo>
                  <a:lnTo>
                    <a:pt x="1923465" y="1834368"/>
                  </a:lnTo>
                  <a:lnTo>
                    <a:pt x="1956869" y="1804773"/>
                  </a:lnTo>
                  <a:lnTo>
                    <a:pt x="1988959" y="1773965"/>
                  </a:lnTo>
                  <a:lnTo>
                    <a:pt x="2019689" y="1741983"/>
                  </a:lnTo>
                  <a:lnTo>
                    <a:pt x="2049019" y="1708868"/>
                  </a:lnTo>
                  <a:lnTo>
                    <a:pt x="2076904" y="1674659"/>
                  </a:lnTo>
                  <a:lnTo>
                    <a:pt x="2103302" y="1639396"/>
                  </a:lnTo>
                  <a:lnTo>
                    <a:pt x="2128170" y="1603118"/>
                  </a:lnTo>
                  <a:lnTo>
                    <a:pt x="2151464" y="1565864"/>
                  </a:lnTo>
                  <a:lnTo>
                    <a:pt x="2173142" y="1527676"/>
                  </a:lnTo>
                  <a:lnTo>
                    <a:pt x="2193160" y="1488591"/>
                  </a:lnTo>
                  <a:lnTo>
                    <a:pt x="2211476" y="1448651"/>
                  </a:lnTo>
                  <a:lnTo>
                    <a:pt x="2228047" y="1407894"/>
                  </a:lnTo>
                  <a:lnTo>
                    <a:pt x="2242829" y="1366361"/>
                  </a:lnTo>
                  <a:lnTo>
                    <a:pt x="2255780" y="1324090"/>
                  </a:lnTo>
                  <a:lnTo>
                    <a:pt x="2266856" y="1281122"/>
                  </a:lnTo>
                  <a:lnTo>
                    <a:pt x="2276015" y="1237497"/>
                  </a:lnTo>
                  <a:lnTo>
                    <a:pt x="2283214" y="1193253"/>
                  </a:lnTo>
                  <a:lnTo>
                    <a:pt x="2288409" y="1148431"/>
                  </a:lnTo>
                  <a:lnTo>
                    <a:pt x="2291557" y="1103071"/>
                  </a:lnTo>
                  <a:lnTo>
                    <a:pt x="2292616" y="1057211"/>
                  </a:lnTo>
                  <a:lnTo>
                    <a:pt x="2291557" y="1011351"/>
                  </a:lnTo>
                  <a:lnTo>
                    <a:pt x="2288409" y="965991"/>
                  </a:lnTo>
                  <a:lnTo>
                    <a:pt x="2283214" y="921169"/>
                  </a:lnTo>
                  <a:lnTo>
                    <a:pt x="2276015" y="876925"/>
                  </a:lnTo>
                  <a:lnTo>
                    <a:pt x="2266856" y="833300"/>
                  </a:lnTo>
                  <a:lnTo>
                    <a:pt x="2255780" y="790332"/>
                  </a:lnTo>
                  <a:lnTo>
                    <a:pt x="2242829" y="748061"/>
                  </a:lnTo>
                  <a:lnTo>
                    <a:pt x="2228047" y="706528"/>
                  </a:lnTo>
                  <a:lnTo>
                    <a:pt x="2211476" y="665771"/>
                  </a:lnTo>
                  <a:lnTo>
                    <a:pt x="2193160" y="625831"/>
                  </a:lnTo>
                  <a:lnTo>
                    <a:pt x="2173142" y="586746"/>
                  </a:lnTo>
                  <a:lnTo>
                    <a:pt x="2151464" y="548558"/>
                  </a:lnTo>
                  <a:lnTo>
                    <a:pt x="2128170" y="511304"/>
                  </a:lnTo>
                  <a:lnTo>
                    <a:pt x="2103302" y="475026"/>
                  </a:lnTo>
                  <a:lnTo>
                    <a:pt x="2076904" y="439763"/>
                  </a:lnTo>
                  <a:lnTo>
                    <a:pt x="2049019" y="405554"/>
                  </a:lnTo>
                  <a:lnTo>
                    <a:pt x="2019689" y="372439"/>
                  </a:lnTo>
                  <a:lnTo>
                    <a:pt x="1988959" y="340457"/>
                  </a:lnTo>
                  <a:lnTo>
                    <a:pt x="1956869" y="309649"/>
                  </a:lnTo>
                  <a:lnTo>
                    <a:pt x="1923465" y="280054"/>
                  </a:lnTo>
                  <a:lnTo>
                    <a:pt x="1888788" y="251712"/>
                  </a:lnTo>
                  <a:lnTo>
                    <a:pt x="1852882" y="224662"/>
                  </a:lnTo>
                  <a:lnTo>
                    <a:pt x="1815790" y="198945"/>
                  </a:lnTo>
                  <a:lnTo>
                    <a:pt x="1777555" y="174599"/>
                  </a:lnTo>
                  <a:lnTo>
                    <a:pt x="1738219" y="151664"/>
                  </a:lnTo>
                  <a:lnTo>
                    <a:pt x="1697826" y="130181"/>
                  </a:lnTo>
                  <a:lnTo>
                    <a:pt x="1656419" y="110188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60591" y="2636519"/>
              <a:ext cx="2407919" cy="22311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18529" y="2676499"/>
              <a:ext cx="2292985" cy="2114550"/>
            </a:xfrm>
            <a:custGeom>
              <a:avLst/>
              <a:gdLst/>
              <a:ahLst/>
              <a:cxnLst/>
              <a:rect l="l" t="t" r="r" b="b"/>
              <a:pathLst>
                <a:path w="2292984" h="2114550">
                  <a:moveTo>
                    <a:pt x="1146302" y="0"/>
                  </a:moveTo>
                  <a:lnTo>
                    <a:pt x="0" y="0"/>
                  </a:lnTo>
                  <a:lnTo>
                    <a:pt x="0" y="1057211"/>
                  </a:lnTo>
                  <a:lnTo>
                    <a:pt x="1059" y="1103071"/>
                  </a:lnTo>
                  <a:lnTo>
                    <a:pt x="4207" y="1148431"/>
                  </a:lnTo>
                  <a:lnTo>
                    <a:pt x="9402" y="1193253"/>
                  </a:lnTo>
                  <a:lnTo>
                    <a:pt x="16601" y="1237497"/>
                  </a:lnTo>
                  <a:lnTo>
                    <a:pt x="25760" y="1281122"/>
                  </a:lnTo>
                  <a:lnTo>
                    <a:pt x="36836" y="1324090"/>
                  </a:lnTo>
                  <a:lnTo>
                    <a:pt x="49787" y="1366361"/>
                  </a:lnTo>
                  <a:lnTo>
                    <a:pt x="64569" y="1407894"/>
                  </a:lnTo>
                  <a:lnTo>
                    <a:pt x="81139" y="1448651"/>
                  </a:lnTo>
                  <a:lnTo>
                    <a:pt x="99455" y="1488591"/>
                  </a:lnTo>
                  <a:lnTo>
                    <a:pt x="119474" y="1527676"/>
                  </a:lnTo>
                  <a:lnTo>
                    <a:pt x="141152" y="1565864"/>
                  </a:lnTo>
                  <a:lnTo>
                    <a:pt x="164446" y="1603118"/>
                  </a:lnTo>
                  <a:lnTo>
                    <a:pt x="189313" y="1639396"/>
                  </a:lnTo>
                  <a:lnTo>
                    <a:pt x="215711" y="1674659"/>
                  </a:lnTo>
                  <a:lnTo>
                    <a:pt x="243596" y="1708868"/>
                  </a:lnTo>
                  <a:lnTo>
                    <a:pt x="272925" y="1741983"/>
                  </a:lnTo>
                  <a:lnTo>
                    <a:pt x="303656" y="1773965"/>
                  </a:lnTo>
                  <a:lnTo>
                    <a:pt x="335745" y="1804773"/>
                  </a:lnTo>
                  <a:lnTo>
                    <a:pt x="369149" y="1834368"/>
                  </a:lnTo>
                  <a:lnTo>
                    <a:pt x="403825" y="1862710"/>
                  </a:lnTo>
                  <a:lnTo>
                    <a:pt x="439731" y="1889760"/>
                  </a:lnTo>
                  <a:lnTo>
                    <a:pt x="476823" y="1915477"/>
                  </a:lnTo>
                  <a:lnTo>
                    <a:pt x="515058" y="1939823"/>
                  </a:lnTo>
                  <a:lnTo>
                    <a:pt x="554393" y="1962758"/>
                  </a:lnTo>
                  <a:lnTo>
                    <a:pt x="594786" y="1984241"/>
                  </a:lnTo>
                  <a:lnTo>
                    <a:pt x="636193" y="2004234"/>
                  </a:lnTo>
                  <a:lnTo>
                    <a:pt x="678571" y="2022697"/>
                  </a:lnTo>
                  <a:lnTo>
                    <a:pt x="721877" y="2039589"/>
                  </a:lnTo>
                  <a:lnTo>
                    <a:pt x="766068" y="2054872"/>
                  </a:lnTo>
                  <a:lnTo>
                    <a:pt x="811101" y="2068505"/>
                  </a:lnTo>
                  <a:lnTo>
                    <a:pt x="856934" y="2080449"/>
                  </a:lnTo>
                  <a:lnTo>
                    <a:pt x="903522" y="2090665"/>
                  </a:lnTo>
                  <a:lnTo>
                    <a:pt x="950824" y="2099112"/>
                  </a:lnTo>
                  <a:lnTo>
                    <a:pt x="998796" y="2105751"/>
                  </a:lnTo>
                  <a:lnTo>
                    <a:pt x="1047395" y="2110542"/>
                  </a:lnTo>
                  <a:lnTo>
                    <a:pt x="1096578" y="2113446"/>
                  </a:lnTo>
                  <a:lnTo>
                    <a:pt x="1146302" y="2114423"/>
                  </a:lnTo>
                  <a:lnTo>
                    <a:pt x="1196026" y="2113446"/>
                  </a:lnTo>
                  <a:lnTo>
                    <a:pt x="1245210" y="2110542"/>
                  </a:lnTo>
                  <a:lnTo>
                    <a:pt x="1293810" y="2105751"/>
                  </a:lnTo>
                  <a:lnTo>
                    <a:pt x="1341783" y="2099112"/>
                  </a:lnTo>
                  <a:lnTo>
                    <a:pt x="1389085" y="2090665"/>
                  </a:lnTo>
                  <a:lnTo>
                    <a:pt x="1435674" y="2080449"/>
                  </a:lnTo>
                  <a:lnTo>
                    <a:pt x="1481508" y="2068505"/>
                  </a:lnTo>
                  <a:lnTo>
                    <a:pt x="1526542" y="2054872"/>
                  </a:lnTo>
                  <a:lnTo>
                    <a:pt x="1570733" y="2039589"/>
                  </a:lnTo>
                  <a:lnTo>
                    <a:pt x="1614040" y="2022697"/>
                  </a:lnTo>
                  <a:lnTo>
                    <a:pt x="1656419" y="2004234"/>
                  </a:lnTo>
                  <a:lnTo>
                    <a:pt x="1697826" y="1984241"/>
                  </a:lnTo>
                  <a:lnTo>
                    <a:pt x="1738219" y="1962758"/>
                  </a:lnTo>
                  <a:lnTo>
                    <a:pt x="1777555" y="1939823"/>
                  </a:lnTo>
                  <a:lnTo>
                    <a:pt x="1815790" y="1915477"/>
                  </a:lnTo>
                  <a:lnTo>
                    <a:pt x="1852882" y="1889760"/>
                  </a:lnTo>
                  <a:lnTo>
                    <a:pt x="1888788" y="1862710"/>
                  </a:lnTo>
                  <a:lnTo>
                    <a:pt x="1923465" y="1834368"/>
                  </a:lnTo>
                  <a:lnTo>
                    <a:pt x="1956869" y="1804773"/>
                  </a:lnTo>
                  <a:lnTo>
                    <a:pt x="1988959" y="1773965"/>
                  </a:lnTo>
                  <a:lnTo>
                    <a:pt x="2019689" y="1741983"/>
                  </a:lnTo>
                  <a:lnTo>
                    <a:pt x="2049019" y="1708868"/>
                  </a:lnTo>
                  <a:lnTo>
                    <a:pt x="2076904" y="1674659"/>
                  </a:lnTo>
                  <a:lnTo>
                    <a:pt x="2103302" y="1639396"/>
                  </a:lnTo>
                  <a:lnTo>
                    <a:pt x="2128170" y="1603118"/>
                  </a:lnTo>
                  <a:lnTo>
                    <a:pt x="2151464" y="1565864"/>
                  </a:lnTo>
                  <a:lnTo>
                    <a:pt x="2173142" y="1527676"/>
                  </a:lnTo>
                  <a:lnTo>
                    <a:pt x="2193160" y="1488591"/>
                  </a:lnTo>
                  <a:lnTo>
                    <a:pt x="2211476" y="1448651"/>
                  </a:lnTo>
                  <a:lnTo>
                    <a:pt x="2228047" y="1407894"/>
                  </a:lnTo>
                  <a:lnTo>
                    <a:pt x="2242829" y="1366361"/>
                  </a:lnTo>
                  <a:lnTo>
                    <a:pt x="2255780" y="1324090"/>
                  </a:lnTo>
                  <a:lnTo>
                    <a:pt x="2266856" y="1281122"/>
                  </a:lnTo>
                  <a:lnTo>
                    <a:pt x="2276015" y="1237497"/>
                  </a:lnTo>
                  <a:lnTo>
                    <a:pt x="2283214" y="1193253"/>
                  </a:lnTo>
                  <a:lnTo>
                    <a:pt x="2288409" y="1148431"/>
                  </a:lnTo>
                  <a:lnTo>
                    <a:pt x="2291557" y="1103071"/>
                  </a:lnTo>
                  <a:lnTo>
                    <a:pt x="2292616" y="1057211"/>
                  </a:lnTo>
                  <a:lnTo>
                    <a:pt x="2291557" y="1011351"/>
                  </a:lnTo>
                  <a:lnTo>
                    <a:pt x="2288409" y="965991"/>
                  </a:lnTo>
                  <a:lnTo>
                    <a:pt x="2283214" y="921169"/>
                  </a:lnTo>
                  <a:lnTo>
                    <a:pt x="2276015" y="876925"/>
                  </a:lnTo>
                  <a:lnTo>
                    <a:pt x="2266856" y="833300"/>
                  </a:lnTo>
                  <a:lnTo>
                    <a:pt x="2255780" y="790332"/>
                  </a:lnTo>
                  <a:lnTo>
                    <a:pt x="2242829" y="748061"/>
                  </a:lnTo>
                  <a:lnTo>
                    <a:pt x="2228047" y="706528"/>
                  </a:lnTo>
                  <a:lnTo>
                    <a:pt x="2211476" y="665771"/>
                  </a:lnTo>
                  <a:lnTo>
                    <a:pt x="2193160" y="625831"/>
                  </a:lnTo>
                  <a:lnTo>
                    <a:pt x="2173142" y="586746"/>
                  </a:lnTo>
                  <a:lnTo>
                    <a:pt x="2151464" y="548558"/>
                  </a:lnTo>
                  <a:lnTo>
                    <a:pt x="2128170" y="511304"/>
                  </a:lnTo>
                  <a:lnTo>
                    <a:pt x="2103302" y="475026"/>
                  </a:lnTo>
                  <a:lnTo>
                    <a:pt x="2076904" y="439763"/>
                  </a:lnTo>
                  <a:lnTo>
                    <a:pt x="2049019" y="405554"/>
                  </a:lnTo>
                  <a:lnTo>
                    <a:pt x="2019689" y="372439"/>
                  </a:lnTo>
                  <a:lnTo>
                    <a:pt x="1988959" y="340457"/>
                  </a:lnTo>
                  <a:lnTo>
                    <a:pt x="1956869" y="309649"/>
                  </a:lnTo>
                  <a:lnTo>
                    <a:pt x="1923465" y="280054"/>
                  </a:lnTo>
                  <a:lnTo>
                    <a:pt x="1888788" y="251712"/>
                  </a:lnTo>
                  <a:lnTo>
                    <a:pt x="1852882" y="224662"/>
                  </a:lnTo>
                  <a:lnTo>
                    <a:pt x="1815790" y="198945"/>
                  </a:lnTo>
                  <a:lnTo>
                    <a:pt x="1777555" y="174599"/>
                  </a:lnTo>
                  <a:lnTo>
                    <a:pt x="1738219" y="151664"/>
                  </a:lnTo>
                  <a:lnTo>
                    <a:pt x="1697826" y="130181"/>
                  </a:lnTo>
                  <a:lnTo>
                    <a:pt x="1656419" y="110188"/>
                  </a:lnTo>
                  <a:lnTo>
                    <a:pt x="1614040" y="91725"/>
                  </a:lnTo>
                  <a:lnTo>
                    <a:pt x="1570733" y="74833"/>
                  </a:lnTo>
                  <a:lnTo>
                    <a:pt x="1526542" y="59550"/>
                  </a:lnTo>
                  <a:lnTo>
                    <a:pt x="1481508" y="45917"/>
                  </a:lnTo>
                  <a:lnTo>
                    <a:pt x="1435674" y="33973"/>
                  </a:lnTo>
                  <a:lnTo>
                    <a:pt x="1389085" y="23757"/>
                  </a:lnTo>
                  <a:lnTo>
                    <a:pt x="1341783" y="15310"/>
                  </a:lnTo>
                  <a:lnTo>
                    <a:pt x="1293810" y="8671"/>
                  </a:lnTo>
                  <a:lnTo>
                    <a:pt x="1245210" y="3880"/>
                  </a:lnTo>
                  <a:lnTo>
                    <a:pt x="1196026" y="976"/>
                  </a:lnTo>
                  <a:lnTo>
                    <a:pt x="1146302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583933" y="2678684"/>
            <a:ext cx="16084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menjamin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dan 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meningkatkan 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mutu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pendidikan 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tinggi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secara  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berencana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dan 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berkelanjutan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6056298" y="6394008"/>
            <a:ext cx="602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-1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Tim </a:t>
            </a:r>
            <a:r>
              <a:rPr lang="en-US" b="1" spc="-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Fasilitator</a:t>
            </a: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Wilayah SPMI LLDIKTI Wilayah VI</a:t>
            </a:r>
            <a:r>
              <a:rPr lang="en-US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515413"/>
            <a:ext cx="5388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0" dirty="0">
                <a:solidFill>
                  <a:srgbClr val="FF0000"/>
                </a:solidFill>
              </a:rPr>
              <a:t>CONTOH </a:t>
            </a:r>
            <a:r>
              <a:rPr spc="-415" dirty="0">
                <a:solidFill>
                  <a:srgbClr val="FF0000"/>
                </a:solidFill>
              </a:rPr>
              <a:t>ARAS </a:t>
            </a:r>
            <a:r>
              <a:rPr lang="en-US" spc="-415" dirty="0">
                <a:solidFill>
                  <a:srgbClr val="FF0000"/>
                </a:solidFill>
              </a:rPr>
              <a:t> </a:t>
            </a:r>
            <a:r>
              <a:rPr spc="-280" dirty="0">
                <a:solidFill>
                  <a:srgbClr val="FF0000"/>
                </a:solidFill>
              </a:rPr>
              <a:t>IMPLEMENTASI</a:t>
            </a:r>
            <a:r>
              <a:rPr spc="-535" dirty="0">
                <a:solidFill>
                  <a:srgbClr val="FF0000"/>
                </a:solidFill>
              </a:rPr>
              <a:t> </a:t>
            </a:r>
            <a:r>
              <a:rPr lang="en-US" spc="-535" dirty="0">
                <a:solidFill>
                  <a:srgbClr val="FF0000"/>
                </a:solidFill>
              </a:rPr>
              <a:t> </a:t>
            </a:r>
            <a:r>
              <a:rPr spc="-215" dirty="0">
                <a:solidFill>
                  <a:srgbClr val="FF0000"/>
                </a:solidFill>
              </a:rPr>
              <a:t>SPMI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02992" y="1645920"/>
            <a:ext cx="2350135" cy="981710"/>
            <a:chOff x="2602992" y="1645920"/>
            <a:chExt cx="2350135" cy="981710"/>
          </a:xfrm>
        </p:grpSpPr>
        <p:sp>
          <p:nvSpPr>
            <p:cNvPr id="4" name="object 4"/>
            <p:cNvSpPr/>
            <p:nvPr/>
          </p:nvSpPr>
          <p:spPr>
            <a:xfrm>
              <a:off x="2602992" y="1645920"/>
              <a:ext cx="2350008" cy="981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0904" y="1871472"/>
              <a:ext cx="2234184" cy="606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0789" y="1686699"/>
              <a:ext cx="2232253" cy="864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45904" y="1956308"/>
            <a:ext cx="186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Universitas/Institut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37047" y="1645920"/>
            <a:ext cx="2350135" cy="981710"/>
            <a:chOff x="5337047" y="1645920"/>
            <a:chExt cx="2350135" cy="981710"/>
          </a:xfrm>
        </p:grpSpPr>
        <p:sp>
          <p:nvSpPr>
            <p:cNvPr id="9" name="object 9"/>
            <p:cNvSpPr/>
            <p:nvPr/>
          </p:nvSpPr>
          <p:spPr>
            <a:xfrm>
              <a:off x="5337047" y="1645920"/>
              <a:ext cx="2350007" cy="981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8799" y="1871472"/>
              <a:ext cx="1749552" cy="6065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7093" y="1686699"/>
              <a:ext cx="2232660" cy="864235"/>
            </a:xfrm>
            <a:custGeom>
              <a:avLst/>
              <a:gdLst/>
              <a:ahLst/>
              <a:cxnLst/>
              <a:rect l="l" t="t" r="r" b="b"/>
              <a:pathLst>
                <a:path w="2232659" h="864235">
                  <a:moveTo>
                    <a:pt x="2088222" y="0"/>
                  </a:moveTo>
                  <a:lnTo>
                    <a:pt x="144017" y="0"/>
                  </a:lnTo>
                  <a:lnTo>
                    <a:pt x="98496" y="7343"/>
                  </a:lnTo>
                  <a:lnTo>
                    <a:pt x="58962" y="27791"/>
                  </a:lnTo>
                  <a:lnTo>
                    <a:pt x="27786" y="58970"/>
                  </a:lnTo>
                  <a:lnTo>
                    <a:pt x="7342" y="98508"/>
                  </a:lnTo>
                  <a:lnTo>
                    <a:pt x="0" y="144030"/>
                  </a:lnTo>
                  <a:lnTo>
                    <a:pt x="0" y="720077"/>
                  </a:lnTo>
                  <a:lnTo>
                    <a:pt x="7342" y="765598"/>
                  </a:lnTo>
                  <a:lnTo>
                    <a:pt x="27786" y="805132"/>
                  </a:lnTo>
                  <a:lnTo>
                    <a:pt x="58962" y="836308"/>
                  </a:lnTo>
                  <a:lnTo>
                    <a:pt x="98496" y="856753"/>
                  </a:lnTo>
                  <a:lnTo>
                    <a:pt x="144017" y="864095"/>
                  </a:lnTo>
                  <a:lnTo>
                    <a:pt x="2088222" y="864095"/>
                  </a:lnTo>
                  <a:lnTo>
                    <a:pt x="2133745" y="856753"/>
                  </a:lnTo>
                  <a:lnTo>
                    <a:pt x="2173283" y="836308"/>
                  </a:lnTo>
                  <a:lnTo>
                    <a:pt x="2204462" y="805132"/>
                  </a:lnTo>
                  <a:lnTo>
                    <a:pt x="2224910" y="765598"/>
                  </a:lnTo>
                  <a:lnTo>
                    <a:pt x="2232253" y="720077"/>
                  </a:lnTo>
                  <a:lnTo>
                    <a:pt x="2232253" y="144030"/>
                  </a:lnTo>
                  <a:lnTo>
                    <a:pt x="2224910" y="98508"/>
                  </a:lnTo>
                  <a:lnTo>
                    <a:pt x="2204462" y="58970"/>
                  </a:lnTo>
                  <a:lnTo>
                    <a:pt x="2173283" y="27791"/>
                  </a:lnTo>
                  <a:lnTo>
                    <a:pt x="2133745" y="7343"/>
                  </a:lnTo>
                  <a:lnTo>
                    <a:pt x="2088222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23356" y="1956308"/>
            <a:ext cx="1380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Sekolah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Tinggi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47304" y="1645920"/>
            <a:ext cx="2277110" cy="981710"/>
            <a:chOff x="8147304" y="1645920"/>
            <a:chExt cx="2277110" cy="981710"/>
          </a:xfrm>
        </p:grpSpPr>
        <p:sp>
          <p:nvSpPr>
            <p:cNvPr id="14" name="object 14"/>
            <p:cNvSpPr/>
            <p:nvPr/>
          </p:nvSpPr>
          <p:spPr>
            <a:xfrm>
              <a:off x="8147304" y="1645920"/>
              <a:ext cx="2276855" cy="981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35696" y="1773936"/>
              <a:ext cx="2145792" cy="7833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05406" y="1686699"/>
              <a:ext cx="2160270" cy="864235"/>
            </a:xfrm>
            <a:custGeom>
              <a:avLst/>
              <a:gdLst/>
              <a:ahLst/>
              <a:cxnLst/>
              <a:rect l="l" t="t" r="r" b="b"/>
              <a:pathLst>
                <a:path w="2160270" h="864235">
                  <a:moveTo>
                    <a:pt x="2016213" y="0"/>
                  </a:moveTo>
                  <a:lnTo>
                    <a:pt x="144017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8"/>
                  </a:lnTo>
                  <a:lnTo>
                    <a:pt x="0" y="720077"/>
                  </a:lnTo>
                  <a:lnTo>
                    <a:pt x="7342" y="765598"/>
                  </a:lnTo>
                  <a:lnTo>
                    <a:pt x="27786" y="805132"/>
                  </a:lnTo>
                  <a:lnTo>
                    <a:pt x="58962" y="836308"/>
                  </a:lnTo>
                  <a:lnTo>
                    <a:pt x="98496" y="856753"/>
                  </a:lnTo>
                  <a:lnTo>
                    <a:pt x="144017" y="864095"/>
                  </a:lnTo>
                  <a:lnTo>
                    <a:pt x="2016213" y="864095"/>
                  </a:lnTo>
                  <a:lnTo>
                    <a:pt x="2061736" y="856753"/>
                  </a:lnTo>
                  <a:lnTo>
                    <a:pt x="2101274" y="836308"/>
                  </a:lnTo>
                  <a:lnTo>
                    <a:pt x="2132453" y="805132"/>
                  </a:lnTo>
                  <a:lnTo>
                    <a:pt x="2152901" y="765598"/>
                  </a:lnTo>
                  <a:lnTo>
                    <a:pt x="2160244" y="720077"/>
                  </a:lnTo>
                  <a:lnTo>
                    <a:pt x="2160244" y="144018"/>
                  </a:lnTo>
                  <a:lnTo>
                    <a:pt x="2152901" y="98496"/>
                  </a:lnTo>
                  <a:lnTo>
                    <a:pt x="2132453" y="58962"/>
                  </a:lnTo>
                  <a:lnTo>
                    <a:pt x="2101274" y="27786"/>
                  </a:lnTo>
                  <a:lnTo>
                    <a:pt x="2061736" y="7342"/>
                  </a:lnTo>
                  <a:lnTo>
                    <a:pt x="2016213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01163" y="1850643"/>
            <a:ext cx="17691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70" marR="5080" indent="-27305">
              <a:lnSpc>
                <a:spcPts val="1900"/>
              </a:lnSpc>
              <a:spcBef>
                <a:spcPts val="180"/>
              </a:spcBef>
            </a:pP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Politeknik/Akademi/ 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Akademi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Komunitas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02992" y="2871216"/>
            <a:ext cx="2204085" cy="765175"/>
            <a:chOff x="2602992" y="2871216"/>
            <a:chExt cx="2204085" cy="765175"/>
          </a:xfrm>
        </p:grpSpPr>
        <p:sp>
          <p:nvSpPr>
            <p:cNvPr id="19" name="object 19"/>
            <p:cNvSpPr/>
            <p:nvPr/>
          </p:nvSpPr>
          <p:spPr>
            <a:xfrm>
              <a:off x="2602992" y="2871216"/>
              <a:ext cx="2133600" cy="691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81528" y="2953512"/>
              <a:ext cx="1173479" cy="6035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0789" y="2910840"/>
              <a:ext cx="2016226" cy="576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73096" y="2944368"/>
              <a:ext cx="2133600" cy="6918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54680" y="3023616"/>
              <a:ext cx="1173480" cy="6065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32798" y="2982849"/>
              <a:ext cx="2016226" cy="5760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42716" y="3035300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750" baseline="-185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00" baseline="-18518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46248" y="3014472"/>
            <a:ext cx="2207260" cy="765175"/>
            <a:chOff x="2746248" y="3014472"/>
            <a:chExt cx="2207260" cy="765175"/>
          </a:xfrm>
        </p:grpSpPr>
        <p:sp>
          <p:nvSpPr>
            <p:cNvPr id="27" name="object 27"/>
            <p:cNvSpPr/>
            <p:nvPr/>
          </p:nvSpPr>
          <p:spPr>
            <a:xfrm>
              <a:off x="2746248" y="3014472"/>
              <a:ext cx="2133600" cy="6949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27832" y="3096768"/>
              <a:ext cx="1170432" cy="6065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04807" y="3054857"/>
              <a:ext cx="2016226" cy="5760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19400" y="3087624"/>
              <a:ext cx="2133600" cy="6918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7936" y="3166872"/>
              <a:ext cx="1173480" cy="6065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76816" y="3126867"/>
              <a:ext cx="2016226" cy="576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379072" y="3122790"/>
            <a:ext cx="1798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700" baseline="-16975">
                <a:solidFill>
                  <a:schemeClr val="bg1"/>
                </a:solidFill>
                <a:latin typeface="Arial"/>
                <a:cs typeface="Arial"/>
              </a:rPr>
              <a:t>Fakultas</a:t>
            </a:r>
            <a:endParaRPr sz="2700" baseline="-16975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04973" y="3717657"/>
            <a:ext cx="2350135" cy="1271270"/>
            <a:chOff x="2602992" y="3733800"/>
            <a:chExt cx="2350135" cy="1271270"/>
          </a:xfrm>
        </p:grpSpPr>
        <p:sp>
          <p:nvSpPr>
            <p:cNvPr id="35" name="object 35"/>
            <p:cNvSpPr/>
            <p:nvPr/>
          </p:nvSpPr>
          <p:spPr>
            <a:xfrm>
              <a:off x="3032760" y="3733800"/>
              <a:ext cx="1164336" cy="335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92831" y="3774935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2992" y="4023359"/>
              <a:ext cx="2133600" cy="69189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45536" y="4130040"/>
              <a:ext cx="1048512" cy="5394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60789" y="4062971"/>
              <a:ext cx="2016226" cy="576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73096" y="4096511"/>
              <a:ext cx="2133600" cy="69189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15640" y="4200144"/>
              <a:ext cx="1048512" cy="53949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32798" y="4134980"/>
              <a:ext cx="2016226" cy="576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6248" y="4166616"/>
              <a:ext cx="2133600" cy="6949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88792" y="4273295"/>
              <a:ext cx="1048512" cy="5394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04807" y="4206989"/>
              <a:ext cx="2016226" cy="5760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19400" y="4239768"/>
              <a:ext cx="2133600" cy="69189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90672" y="4224527"/>
              <a:ext cx="1588008" cy="7802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76816" y="4278998"/>
              <a:ext cx="2016226" cy="576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-338745" y="6588207"/>
            <a:ext cx="1304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727" baseline="2604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727" baseline="520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484" dirty="0">
                <a:solidFill>
                  <a:srgbClr val="FFFFFF"/>
                </a:solidFill>
                <a:latin typeface="Arial"/>
                <a:cs typeface="Arial"/>
              </a:rPr>
              <a:t>elola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45111" y="4323969"/>
            <a:ext cx="1853499" cy="2593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82245">
              <a:lnSpc>
                <a:spcPct val="78700"/>
              </a:lnSpc>
              <a:spcBef>
                <a:spcPts val="505"/>
              </a:spcBef>
            </a:pPr>
            <a:r>
              <a:rPr sz="1600" b="1" spc="-135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b="1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Studi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032760" y="2584704"/>
            <a:ext cx="1487805" cy="1701164"/>
            <a:chOff x="3032760" y="2584704"/>
            <a:chExt cx="1487805" cy="1701164"/>
          </a:xfrm>
        </p:grpSpPr>
        <p:sp>
          <p:nvSpPr>
            <p:cNvPr id="52" name="object 52"/>
            <p:cNvSpPr/>
            <p:nvPr/>
          </p:nvSpPr>
          <p:spPr>
            <a:xfrm>
              <a:off x="3142488" y="3806952"/>
              <a:ext cx="1161288" cy="33223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00844" y="3846944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7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49168" y="3880104"/>
              <a:ext cx="1161287" cy="33223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08858" y="3918953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58896" y="3950208"/>
              <a:ext cx="1161288" cy="3352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16871" y="3990962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32760" y="2584704"/>
              <a:ext cx="1164336" cy="33223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92831" y="2622804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42488" y="2654808"/>
              <a:ext cx="1161288" cy="3322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00844" y="2694813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49168" y="2727960"/>
              <a:ext cx="1161287" cy="33223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08858" y="2766822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6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8896" y="2798064"/>
              <a:ext cx="1161288" cy="33527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16871" y="2838831"/>
              <a:ext cx="1044575" cy="216535"/>
            </a:xfrm>
            <a:custGeom>
              <a:avLst/>
              <a:gdLst/>
              <a:ahLst/>
              <a:cxnLst/>
              <a:rect l="l" t="t" r="r" b="b"/>
              <a:pathLst>
                <a:path w="1044575" h="216535">
                  <a:moveTo>
                    <a:pt x="783094" y="0"/>
                  </a:moveTo>
                  <a:lnTo>
                    <a:pt x="261035" y="0"/>
                  </a:lnTo>
                  <a:lnTo>
                    <a:pt x="261035" y="108013"/>
                  </a:lnTo>
                  <a:lnTo>
                    <a:pt x="0" y="108013"/>
                  </a:lnTo>
                  <a:lnTo>
                    <a:pt x="522058" y="216027"/>
                  </a:lnTo>
                  <a:lnTo>
                    <a:pt x="1044117" y="108013"/>
                  </a:lnTo>
                  <a:lnTo>
                    <a:pt x="783094" y="108013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410200" y="2584704"/>
            <a:ext cx="2350007" cy="2420111"/>
            <a:chOff x="5410200" y="2584704"/>
            <a:chExt cx="2350007" cy="2420111"/>
          </a:xfrm>
        </p:grpSpPr>
        <p:sp>
          <p:nvSpPr>
            <p:cNvPr id="67" name="object 67"/>
            <p:cNvSpPr/>
            <p:nvPr/>
          </p:nvSpPr>
          <p:spPr>
            <a:xfrm>
              <a:off x="5843016" y="2584704"/>
              <a:ext cx="1161288" cy="148437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01156" y="2622804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81" y="0"/>
                  </a:moveTo>
                  <a:lnTo>
                    <a:pt x="261023" y="0"/>
                  </a:lnTo>
                  <a:lnTo>
                    <a:pt x="261023" y="846099"/>
                  </a:lnTo>
                  <a:lnTo>
                    <a:pt x="0" y="846099"/>
                  </a:lnTo>
                  <a:lnTo>
                    <a:pt x="522046" y="1368158"/>
                  </a:lnTo>
                  <a:lnTo>
                    <a:pt x="1044105" y="846099"/>
                  </a:lnTo>
                  <a:lnTo>
                    <a:pt x="783081" y="846099"/>
                  </a:lnTo>
                  <a:lnTo>
                    <a:pt x="783081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10200" y="4023360"/>
              <a:ext cx="2133600" cy="6918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52744" y="4130040"/>
              <a:ext cx="1048511" cy="5394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69102" y="4062971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14" y="0"/>
                  </a:moveTo>
                  <a:lnTo>
                    <a:pt x="96012" y="0"/>
                  </a:lnTo>
                  <a:lnTo>
                    <a:pt x="58641" y="7545"/>
                  </a:lnTo>
                  <a:lnTo>
                    <a:pt x="28122" y="28122"/>
                  </a:lnTo>
                  <a:lnTo>
                    <a:pt x="7545" y="58641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2" y="576059"/>
                  </a:lnTo>
                  <a:lnTo>
                    <a:pt x="1920214" y="576059"/>
                  </a:lnTo>
                  <a:lnTo>
                    <a:pt x="1957585" y="568513"/>
                  </a:lnTo>
                  <a:lnTo>
                    <a:pt x="1988104" y="547936"/>
                  </a:lnTo>
                  <a:lnTo>
                    <a:pt x="2008681" y="517418"/>
                  </a:lnTo>
                  <a:lnTo>
                    <a:pt x="2016226" y="480047"/>
                  </a:lnTo>
                  <a:lnTo>
                    <a:pt x="2016226" y="96012"/>
                  </a:lnTo>
                  <a:lnTo>
                    <a:pt x="2008681" y="58641"/>
                  </a:lnTo>
                  <a:lnTo>
                    <a:pt x="1988104" y="28122"/>
                  </a:lnTo>
                  <a:lnTo>
                    <a:pt x="1957585" y="7545"/>
                  </a:lnTo>
                  <a:lnTo>
                    <a:pt x="192021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83352" y="4096512"/>
              <a:ext cx="2133600" cy="69189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25895" y="4200144"/>
              <a:ext cx="1048511" cy="5394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41111" y="4134980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14" y="0"/>
                  </a:moveTo>
                  <a:lnTo>
                    <a:pt x="96012" y="0"/>
                  </a:lnTo>
                  <a:lnTo>
                    <a:pt x="58641" y="7543"/>
                  </a:lnTo>
                  <a:lnTo>
                    <a:pt x="28122" y="28117"/>
                  </a:lnTo>
                  <a:lnTo>
                    <a:pt x="7545" y="58635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2" y="576059"/>
                  </a:lnTo>
                  <a:lnTo>
                    <a:pt x="1920214" y="576059"/>
                  </a:lnTo>
                  <a:lnTo>
                    <a:pt x="1957585" y="568513"/>
                  </a:lnTo>
                  <a:lnTo>
                    <a:pt x="1988104" y="547936"/>
                  </a:lnTo>
                  <a:lnTo>
                    <a:pt x="2008681" y="517418"/>
                  </a:lnTo>
                  <a:lnTo>
                    <a:pt x="2016226" y="480047"/>
                  </a:lnTo>
                  <a:lnTo>
                    <a:pt x="2016226" y="96012"/>
                  </a:lnTo>
                  <a:lnTo>
                    <a:pt x="2008681" y="58635"/>
                  </a:lnTo>
                  <a:lnTo>
                    <a:pt x="1988104" y="28117"/>
                  </a:lnTo>
                  <a:lnTo>
                    <a:pt x="1957585" y="7543"/>
                  </a:lnTo>
                  <a:lnTo>
                    <a:pt x="192021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53455" y="4166616"/>
              <a:ext cx="2133600" cy="69494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96000" y="4273296"/>
              <a:ext cx="1048511" cy="53949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13120" y="4206989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14" y="0"/>
                  </a:moveTo>
                  <a:lnTo>
                    <a:pt x="96012" y="0"/>
                  </a:lnTo>
                  <a:lnTo>
                    <a:pt x="58635" y="7543"/>
                  </a:lnTo>
                  <a:lnTo>
                    <a:pt x="28117" y="28117"/>
                  </a:lnTo>
                  <a:lnTo>
                    <a:pt x="7543" y="58635"/>
                  </a:lnTo>
                  <a:lnTo>
                    <a:pt x="0" y="96011"/>
                  </a:lnTo>
                  <a:lnTo>
                    <a:pt x="0" y="480047"/>
                  </a:lnTo>
                  <a:lnTo>
                    <a:pt x="7543" y="517418"/>
                  </a:lnTo>
                  <a:lnTo>
                    <a:pt x="28117" y="547936"/>
                  </a:lnTo>
                  <a:lnTo>
                    <a:pt x="58635" y="568513"/>
                  </a:lnTo>
                  <a:lnTo>
                    <a:pt x="96012" y="576059"/>
                  </a:lnTo>
                  <a:lnTo>
                    <a:pt x="1920214" y="576059"/>
                  </a:lnTo>
                  <a:lnTo>
                    <a:pt x="1957585" y="568513"/>
                  </a:lnTo>
                  <a:lnTo>
                    <a:pt x="1988104" y="547936"/>
                  </a:lnTo>
                  <a:lnTo>
                    <a:pt x="2008681" y="517418"/>
                  </a:lnTo>
                  <a:lnTo>
                    <a:pt x="2016226" y="480047"/>
                  </a:lnTo>
                  <a:lnTo>
                    <a:pt x="2016226" y="96011"/>
                  </a:lnTo>
                  <a:lnTo>
                    <a:pt x="2008681" y="58635"/>
                  </a:lnTo>
                  <a:lnTo>
                    <a:pt x="1988104" y="28117"/>
                  </a:lnTo>
                  <a:lnTo>
                    <a:pt x="1957585" y="7543"/>
                  </a:lnTo>
                  <a:lnTo>
                    <a:pt x="192021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26608" y="4239768"/>
              <a:ext cx="2133599" cy="6918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00927" y="4224527"/>
              <a:ext cx="1584959" cy="7802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85129" y="4278998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01" y="0"/>
                  </a:moveTo>
                  <a:lnTo>
                    <a:pt x="96012" y="0"/>
                  </a:lnTo>
                  <a:lnTo>
                    <a:pt x="58635" y="7543"/>
                  </a:lnTo>
                  <a:lnTo>
                    <a:pt x="28117" y="28117"/>
                  </a:lnTo>
                  <a:lnTo>
                    <a:pt x="7543" y="58635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3" y="517418"/>
                  </a:lnTo>
                  <a:lnTo>
                    <a:pt x="28117" y="547936"/>
                  </a:lnTo>
                  <a:lnTo>
                    <a:pt x="58635" y="568513"/>
                  </a:lnTo>
                  <a:lnTo>
                    <a:pt x="96012" y="576059"/>
                  </a:lnTo>
                  <a:lnTo>
                    <a:pt x="1920201" y="576059"/>
                  </a:lnTo>
                  <a:lnTo>
                    <a:pt x="1957577" y="568513"/>
                  </a:lnTo>
                  <a:lnTo>
                    <a:pt x="1988096" y="547936"/>
                  </a:lnTo>
                  <a:lnTo>
                    <a:pt x="2008670" y="517418"/>
                  </a:lnTo>
                  <a:lnTo>
                    <a:pt x="2016213" y="480047"/>
                  </a:lnTo>
                  <a:lnTo>
                    <a:pt x="2016213" y="96012"/>
                  </a:lnTo>
                  <a:lnTo>
                    <a:pt x="2008670" y="58635"/>
                  </a:lnTo>
                  <a:lnTo>
                    <a:pt x="1988096" y="28117"/>
                  </a:lnTo>
                  <a:lnTo>
                    <a:pt x="1957577" y="7543"/>
                  </a:lnTo>
                  <a:lnTo>
                    <a:pt x="192020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041123" y="4298188"/>
            <a:ext cx="1304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484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28094" y="4346955"/>
            <a:ext cx="1641779" cy="2593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82245">
              <a:lnSpc>
                <a:spcPct val="78700"/>
              </a:lnSpc>
              <a:spcBef>
                <a:spcPts val="505"/>
              </a:spcBef>
            </a:pPr>
            <a:r>
              <a:rPr sz="1600" b="1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Studi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949696" y="2654807"/>
            <a:ext cx="1377950" cy="1630680"/>
            <a:chOff x="5949696" y="2654807"/>
            <a:chExt cx="1377950" cy="1630680"/>
          </a:xfrm>
        </p:grpSpPr>
        <p:sp>
          <p:nvSpPr>
            <p:cNvPr id="84" name="object 84"/>
            <p:cNvSpPr/>
            <p:nvPr/>
          </p:nvSpPr>
          <p:spPr>
            <a:xfrm>
              <a:off x="5949696" y="2654807"/>
              <a:ext cx="1161288" cy="148437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09157" y="2694812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059424" y="2727959"/>
              <a:ext cx="1161287" cy="148437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7171" y="2766821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166104" y="2798063"/>
              <a:ext cx="1161288" cy="14874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25184" y="2838830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81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81" y="846099"/>
                  </a:lnTo>
                  <a:lnTo>
                    <a:pt x="783081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8147304" y="2584704"/>
            <a:ext cx="2350135" cy="2420620"/>
            <a:chOff x="8147304" y="2584704"/>
            <a:chExt cx="2350135" cy="2420620"/>
          </a:xfrm>
        </p:grpSpPr>
        <p:sp>
          <p:nvSpPr>
            <p:cNvPr id="91" name="object 91"/>
            <p:cNvSpPr/>
            <p:nvPr/>
          </p:nvSpPr>
          <p:spPr>
            <a:xfrm>
              <a:off x="8580120" y="2584704"/>
              <a:ext cx="1161287" cy="148437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37448" y="2622804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47304" y="4023360"/>
              <a:ext cx="2133600" cy="69189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689848" y="4130040"/>
              <a:ext cx="1048511" cy="5394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205406" y="4062971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14" y="0"/>
                  </a:moveTo>
                  <a:lnTo>
                    <a:pt x="96011" y="0"/>
                  </a:lnTo>
                  <a:lnTo>
                    <a:pt x="58641" y="7545"/>
                  </a:lnTo>
                  <a:lnTo>
                    <a:pt x="28122" y="28122"/>
                  </a:lnTo>
                  <a:lnTo>
                    <a:pt x="7545" y="58641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1" y="576059"/>
                  </a:lnTo>
                  <a:lnTo>
                    <a:pt x="1920214" y="576059"/>
                  </a:lnTo>
                  <a:lnTo>
                    <a:pt x="1957585" y="568513"/>
                  </a:lnTo>
                  <a:lnTo>
                    <a:pt x="1988104" y="547936"/>
                  </a:lnTo>
                  <a:lnTo>
                    <a:pt x="2008681" y="517418"/>
                  </a:lnTo>
                  <a:lnTo>
                    <a:pt x="2016226" y="480047"/>
                  </a:lnTo>
                  <a:lnTo>
                    <a:pt x="2016226" y="96012"/>
                  </a:lnTo>
                  <a:lnTo>
                    <a:pt x="2008681" y="58641"/>
                  </a:lnTo>
                  <a:lnTo>
                    <a:pt x="1988104" y="28122"/>
                  </a:lnTo>
                  <a:lnTo>
                    <a:pt x="1957585" y="7545"/>
                  </a:lnTo>
                  <a:lnTo>
                    <a:pt x="1920214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217408" y="4096512"/>
              <a:ext cx="2133600" cy="69189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759952" y="4200144"/>
              <a:ext cx="1048511" cy="53949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77415" y="4134980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14" y="0"/>
                  </a:moveTo>
                  <a:lnTo>
                    <a:pt x="96012" y="0"/>
                  </a:lnTo>
                  <a:lnTo>
                    <a:pt x="58641" y="7543"/>
                  </a:lnTo>
                  <a:lnTo>
                    <a:pt x="28122" y="28117"/>
                  </a:lnTo>
                  <a:lnTo>
                    <a:pt x="7545" y="58635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2" y="576059"/>
                  </a:lnTo>
                  <a:lnTo>
                    <a:pt x="1920214" y="576059"/>
                  </a:lnTo>
                  <a:lnTo>
                    <a:pt x="1957585" y="568513"/>
                  </a:lnTo>
                  <a:lnTo>
                    <a:pt x="1988104" y="547936"/>
                  </a:lnTo>
                  <a:lnTo>
                    <a:pt x="2008681" y="517418"/>
                  </a:lnTo>
                  <a:lnTo>
                    <a:pt x="2016226" y="480047"/>
                  </a:lnTo>
                  <a:lnTo>
                    <a:pt x="2016226" y="96012"/>
                  </a:lnTo>
                  <a:lnTo>
                    <a:pt x="2008681" y="58635"/>
                  </a:lnTo>
                  <a:lnTo>
                    <a:pt x="1988104" y="28117"/>
                  </a:lnTo>
                  <a:lnTo>
                    <a:pt x="1957585" y="7543"/>
                  </a:lnTo>
                  <a:lnTo>
                    <a:pt x="1920214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290560" y="4166616"/>
              <a:ext cx="2133600" cy="69494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833104" y="4273296"/>
              <a:ext cx="1048511" cy="5394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49424" y="4206989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01" y="0"/>
                  </a:moveTo>
                  <a:lnTo>
                    <a:pt x="96012" y="0"/>
                  </a:lnTo>
                  <a:lnTo>
                    <a:pt x="58641" y="7543"/>
                  </a:lnTo>
                  <a:lnTo>
                    <a:pt x="28122" y="28117"/>
                  </a:lnTo>
                  <a:lnTo>
                    <a:pt x="7545" y="58635"/>
                  </a:lnTo>
                  <a:lnTo>
                    <a:pt x="0" y="96011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2" y="576059"/>
                  </a:lnTo>
                  <a:lnTo>
                    <a:pt x="1920201" y="576059"/>
                  </a:lnTo>
                  <a:lnTo>
                    <a:pt x="1957579" y="568513"/>
                  </a:lnTo>
                  <a:lnTo>
                    <a:pt x="1988102" y="547936"/>
                  </a:lnTo>
                  <a:lnTo>
                    <a:pt x="2008680" y="517418"/>
                  </a:lnTo>
                  <a:lnTo>
                    <a:pt x="2016226" y="480047"/>
                  </a:lnTo>
                  <a:lnTo>
                    <a:pt x="2016226" y="96011"/>
                  </a:lnTo>
                  <a:lnTo>
                    <a:pt x="2008680" y="58635"/>
                  </a:lnTo>
                  <a:lnTo>
                    <a:pt x="1988102" y="28117"/>
                  </a:lnTo>
                  <a:lnTo>
                    <a:pt x="1957579" y="7543"/>
                  </a:lnTo>
                  <a:lnTo>
                    <a:pt x="192020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63712" y="4239768"/>
              <a:ext cx="2133600" cy="69189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34984" y="4224527"/>
              <a:ext cx="1588007" cy="7802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21433" y="4278998"/>
              <a:ext cx="2016760" cy="576580"/>
            </a:xfrm>
            <a:custGeom>
              <a:avLst/>
              <a:gdLst/>
              <a:ahLst/>
              <a:cxnLst/>
              <a:rect l="l" t="t" r="r" b="b"/>
              <a:pathLst>
                <a:path w="2016759" h="576579">
                  <a:moveTo>
                    <a:pt x="1920201" y="0"/>
                  </a:moveTo>
                  <a:lnTo>
                    <a:pt x="96011" y="0"/>
                  </a:lnTo>
                  <a:lnTo>
                    <a:pt x="58641" y="7543"/>
                  </a:lnTo>
                  <a:lnTo>
                    <a:pt x="28122" y="28117"/>
                  </a:lnTo>
                  <a:lnTo>
                    <a:pt x="7545" y="58635"/>
                  </a:lnTo>
                  <a:lnTo>
                    <a:pt x="0" y="96012"/>
                  </a:lnTo>
                  <a:lnTo>
                    <a:pt x="0" y="480047"/>
                  </a:lnTo>
                  <a:lnTo>
                    <a:pt x="7545" y="517418"/>
                  </a:lnTo>
                  <a:lnTo>
                    <a:pt x="28122" y="547936"/>
                  </a:lnTo>
                  <a:lnTo>
                    <a:pt x="58641" y="568513"/>
                  </a:lnTo>
                  <a:lnTo>
                    <a:pt x="96011" y="576059"/>
                  </a:lnTo>
                  <a:lnTo>
                    <a:pt x="1920201" y="576059"/>
                  </a:lnTo>
                  <a:lnTo>
                    <a:pt x="1957577" y="568513"/>
                  </a:lnTo>
                  <a:lnTo>
                    <a:pt x="1988096" y="547936"/>
                  </a:lnTo>
                  <a:lnTo>
                    <a:pt x="2008670" y="517418"/>
                  </a:lnTo>
                  <a:lnTo>
                    <a:pt x="2016213" y="480047"/>
                  </a:lnTo>
                  <a:lnTo>
                    <a:pt x="2016213" y="96012"/>
                  </a:lnTo>
                  <a:lnTo>
                    <a:pt x="2008670" y="58635"/>
                  </a:lnTo>
                  <a:lnTo>
                    <a:pt x="1988096" y="28117"/>
                  </a:lnTo>
                  <a:lnTo>
                    <a:pt x="1957577" y="7543"/>
                  </a:lnTo>
                  <a:lnTo>
                    <a:pt x="192020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8777427" y="4298188"/>
            <a:ext cx="1304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484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727" baseline="26041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17049" y="4346955"/>
            <a:ext cx="1635431" cy="2593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82245">
              <a:lnSpc>
                <a:spcPct val="78700"/>
              </a:lnSpc>
              <a:spcBef>
                <a:spcPts val="505"/>
              </a:spcBef>
            </a:pPr>
            <a:r>
              <a:rPr lang="en-US" sz="1600" b="1" spc="-13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-135">
                <a:solidFill>
                  <a:srgbClr val="FFFFFF"/>
                </a:solidFill>
                <a:latin typeface="Arial"/>
                <a:cs typeface="Arial"/>
              </a:rPr>
              <a:t>rogram</a:t>
            </a:r>
            <a:r>
              <a:rPr sz="1600" b="1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Studi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8686800" y="2654807"/>
            <a:ext cx="1377950" cy="1630680"/>
            <a:chOff x="8686800" y="2654807"/>
            <a:chExt cx="1377950" cy="1630680"/>
          </a:xfrm>
        </p:grpSpPr>
        <p:sp>
          <p:nvSpPr>
            <p:cNvPr id="108" name="object 108"/>
            <p:cNvSpPr/>
            <p:nvPr/>
          </p:nvSpPr>
          <p:spPr>
            <a:xfrm>
              <a:off x="8686800" y="2654807"/>
              <a:ext cx="1161288" cy="148437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745461" y="2694812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93479" y="2727959"/>
              <a:ext cx="1161287" cy="148437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853474" y="2766821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903208" y="2798063"/>
              <a:ext cx="1161288" cy="148742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961488" y="2838830"/>
              <a:ext cx="1044575" cy="1368425"/>
            </a:xfrm>
            <a:custGeom>
              <a:avLst/>
              <a:gdLst/>
              <a:ahLst/>
              <a:cxnLst/>
              <a:rect l="l" t="t" r="r" b="b"/>
              <a:pathLst>
                <a:path w="1044575" h="1368425">
                  <a:moveTo>
                    <a:pt x="783094" y="0"/>
                  </a:moveTo>
                  <a:lnTo>
                    <a:pt x="261035" y="0"/>
                  </a:lnTo>
                  <a:lnTo>
                    <a:pt x="261035" y="846099"/>
                  </a:lnTo>
                  <a:lnTo>
                    <a:pt x="0" y="846099"/>
                  </a:lnTo>
                  <a:lnTo>
                    <a:pt x="522058" y="1368158"/>
                  </a:lnTo>
                  <a:lnTo>
                    <a:pt x="1044117" y="846099"/>
                  </a:lnTo>
                  <a:lnTo>
                    <a:pt x="783094" y="846099"/>
                  </a:lnTo>
                  <a:lnTo>
                    <a:pt x="783094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2939910" y="5092700"/>
            <a:ext cx="721804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125"/>
              </a:lnSpc>
              <a:spcBef>
                <a:spcPts val="100"/>
              </a:spcBef>
            </a:pPr>
            <a:r>
              <a:rPr sz="1800" b="1" spc="-175" dirty="0">
                <a:solidFill>
                  <a:srgbClr val="000090"/>
                </a:solidFill>
                <a:latin typeface="Arial"/>
                <a:cs typeface="Arial"/>
              </a:rPr>
              <a:t>Pasal </a:t>
            </a:r>
            <a:r>
              <a:rPr sz="1800" b="1" spc="-90" dirty="0">
                <a:solidFill>
                  <a:srgbClr val="000090"/>
                </a:solidFill>
                <a:latin typeface="Arial"/>
                <a:cs typeface="Arial"/>
              </a:rPr>
              <a:t>33 </a:t>
            </a:r>
            <a:r>
              <a:rPr sz="1800" b="1" spc="-110" dirty="0">
                <a:solidFill>
                  <a:srgbClr val="000090"/>
                </a:solidFill>
                <a:latin typeface="Arial"/>
                <a:cs typeface="Arial"/>
              </a:rPr>
              <a:t>ayat </a:t>
            </a:r>
            <a:r>
              <a:rPr sz="1800" b="1" spc="-60" dirty="0">
                <a:solidFill>
                  <a:srgbClr val="000090"/>
                </a:solidFill>
                <a:latin typeface="Arial"/>
                <a:cs typeface="Arial"/>
              </a:rPr>
              <a:t>(4) </a:t>
            </a:r>
            <a:r>
              <a:rPr sz="1800" b="1" spc="-130" dirty="0">
                <a:solidFill>
                  <a:srgbClr val="000090"/>
                </a:solidFill>
                <a:latin typeface="Arial"/>
                <a:cs typeface="Arial"/>
              </a:rPr>
              <a:t>UU</a:t>
            </a:r>
            <a:r>
              <a:rPr sz="1800" b="1" spc="-2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000090"/>
                </a:solidFill>
                <a:latin typeface="Arial"/>
                <a:cs typeface="Arial"/>
              </a:rPr>
              <a:t>Dikti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sz="1800" spc="-75" dirty="0">
                <a:solidFill>
                  <a:srgbClr val="000090"/>
                </a:solidFill>
                <a:latin typeface="Trebuchet MS"/>
                <a:cs typeface="Trebuchet MS"/>
              </a:rPr>
              <a:t>Program </a:t>
            </a:r>
            <a:r>
              <a:rPr sz="1800" spc="-70" dirty="0">
                <a:solidFill>
                  <a:srgbClr val="000090"/>
                </a:solidFill>
                <a:latin typeface="Trebuchet MS"/>
                <a:cs typeface="Trebuchet MS"/>
              </a:rPr>
              <a:t>Studi </a:t>
            </a:r>
            <a:r>
              <a:rPr sz="1800" spc="-95" dirty="0">
                <a:solidFill>
                  <a:srgbClr val="000090"/>
                </a:solidFill>
                <a:latin typeface="Trebuchet MS"/>
                <a:cs typeface="Trebuchet MS"/>
              </a:rPr>
              <a:t>dikelola </a:t>
            </a:r>
            <a:r>
              <a:rPr sz="1800" spc="-70" dirty="0">
                <a:solidFill>
                  <a:srgbClr val="000090"/>
                </a:solidFill>
                <a:latin typeface="Trebuchet MS"/>
                <a:cs typeface="Trebuchet MS"/>
              </a:rPr>
              <a:t>oleh </a:t>
            </a:r>
            <a:r>
              <a:rPr sz="1800" spc="-65" dirty="0">
                <a:solidFill>
                  <a:srgbClr val="000090"/>
                </a:solidFill>
                <a:latin typeface="Trebuchet MS"/>
                <a:cs typeface="Trebuchet MS"/>
              </a:rPr>
              <a:t>suatu </a:t>
            </a:r>
            <a:r>
              <a:rPr sz="1800" spc="-70" dirty="0">
                <a:solidFill>
                  <a:srgbClr val="000090"/>
                </a:solidFill>
                <a:latin typeface="Trebuchet MS"/>
                <a:cs typeface="Trebuchet MS"/>
              </a:rPr>
              <a:t>satuan </a:t>
            </a:r>
            <a:r>
              <a:rPr sz="1800" b="1" spc="-85" dirty="0">
                <a:solidFill>
                  <a:srgbClr val="000090"/>
                </a:solidFill>
                <a:latin typeface="Arial"/>
                <a:cs typeface="Arial"/>
              </a:rPr>
              <a:t>unit </a:t>
            </a:r>
            <a:r>
              <a:rPr sz="1800" b="1" spc="-130" dirty="0">
                <a:solidFill>
                  <a:srgbClr val="000090"/>
                </a:solidFill>
                <a:latin typeface="Arial"/>
                <a:cs typeface="Arial"/>
              </a:rPr>
              <a:t>pengelola </a:t>
            </a:r>
            <a:r>
              <a:rPr sz="1800" spc="-75" dirty="0">
                <a:solidFill>
                  <a:srgbClr val="000090"/>
                </a:solidFill>
                <a:latin typeface="Trebuchet MS"/>
                <a:cs typeface="Trebuchet MS"/>
              </a:rPr>
              <a:t>yang</a:t>
            </a:r>
            <a:r>
              <a:rPr sz="1800" spc="-405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000090"/>
                </a:solidFill>
                <a:latin typeface="Trebuchet MS"/>
                <a:cs typeface="Trebuchet MS"/>
              </a:rPr>
              <a:t>ditetapkan </a:t>
            </a:r>
            <a:r>
              <a:rPr sz="1800" spc="-70" dirty="0">
                <a:solidFill>
                  <a:srgbClr val="000090"/>
                </a:solidFill>
                <a:latin typeface="Trebuchet MS"/>
                <a:cs typeface="Trebuchet MS"/>
              </a:rPr>
              <a:t>oleh</a:t>
            </a:r>
            <a:endParaRPr sz="18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45"/>
              </a:spcBef>
            </a:pPr>
            <a:r>
              <a:rPr sz="1800" spc="-75" dirty="0">
                <a:solidFill>
                  <a:srgbClr val="000090"/>
                </a:solidFill>
                <a:latin typeface="Trebuchet MS"/>
                <a:cs typeface="Trebuchet MS"/>
              </a:rPr>
              <a:t>Perguruan</a:t>
            </a:r>
            <a:r>
              <a:rPr sz="1800" spc="-130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000090"/>
                </a:solidFill>
                <a:latin typeface="Trebuchet MS"/>
                <a:cs typeface="Trebuchet MS"/>
              </a:rPr>
              <a:t>Tinggi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04562" y="2036216"/>
            <a:ext cx="1495419" cy="111442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6180" y="3451631"/>
            <a:ext cx="1296146" cy="124430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Group 2">
            <a:extLst>
              <a:ext uri="{FF2B5EF4-FFF2-40B4-BE49-F238E27FC236}">
                <a16:creationId xmlns:a16="http://schemas.microsoft.com/office/drawing/2014/main" id="{1647F4B5-6F38-D171-01A8-AFD25A408D43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120" name="Freeform 3">
              <a:extLst>
                <a:ext uri="{FF2B5EF4-FFF2-40B4-BE49-F238E27FC236}">
                  <a16:creationId xmlns:a16="http://schemas.microsoft.com/office/drawing/2014/main" id="{D0034705-9440-1844-8430-C3E03AE460D5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TextBox 4">
              <a:extLst>
                <a:ext uri="{FF2B5EF4-FFF2-40B4-BE49-F238E27FC236}">
                  <a16:creationId xmlns:a16="http://schemas.microsoft.com/office/drawing/2014/main" id="{F33C4E7E-5489-ED76-43E2-AEA77B6E18D5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2" name="Freeform 5">
            <a:extLst>
              <a:ext uri="{FF2B5EF4-FFF2-40B4-BE49-F238E27FC236}">
                <a16:creationId xmlns:a16="http://schemas.microsoft.com/office/drawing/2014/main" id="{2F034B26-F45B-A743-3335-D5A0AA43363C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60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5376A-F8D9-4BC0-8243-D3E65E80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C97EF5-4B6C-C146-F06E-355269C8F3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46" t="18707" r="5945" b="7635"/>
          <a:stretch>
            <a:fillRect/>
          </a:stretch>
        </p:blipFill>
        <p:spPr>
          <a:xfrm>
            <a:off x="762000" y="445654"/>
            <a:ext cx="10591800" cy="6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BDD82-FF4E-2287-56DD-9F1F8B0B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00719-082A-FB3C-AC2A-348D03A0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30" t="23163" r="3862" b="12543"/>
          <a:stretch>
            <a:fillRect/>
          </a:stretch>
        </p:blipFill>
        <p:spPr>
          <a:xfrm>
            <a:off x="990600" y="533400"/>
            <a:ext cx="10134600" cy="58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02336" cy="5405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77000"/>
            <a:ext cx="8523393" cy="381102"/>
          </a:xfrm>
          <a:custGeom>
            <a:avLst/>
            <a:gdLst/>
            <a:ahLst/>
            <a:cxnLst/>
            <a:rect l="l" t="t" r="r" b="b"/>
            <a:pathLst>
              <a:path w="12785090" h="1483359">
                <a:moveTo>
                  <a:pt x="12566599" y="0"/>
                </a:moveTo>
                <a:lnTo>
                  <a:pt x="0" y="0"/>
                </a:lnTo>
                <a:lnTo>
                  <a:pt x="0" y="1483207"/>
                </a:lnTo>
                <a:lnTo>
                  <a:pt x="12566599" y="1483207"/>
                </a:lnTo>
                <a:lnTo>
                  <a:pt x="12616703" y="1477435"/>
                </a:lnTo>
                <a:lnTo>
                  <a:pt x="12662694" y="1460995"/>
                </a:lnTo>
                <a:lnTo>
                  <a:pt x="12703262" y="1435197"/>
                </a:lnTo>
                <a:lnTo>
                  <a:pt x="12737095" y="1401355"/>
                </a:lnTo>
                <a:lnTo>
                  <a:pt x="12762885" y="1360779"/>
                </a:lnTo>
                <a:lnTo>
                  <a:pt x="12779320" y="1314781"/>
                </a:lnTo>
                <a:lnTo>
                  <a:pt x="12785090" y="1264674"/>
                </a:lnTo>
                <a:lnTo>
                  <a:pt x="12785090" y="218530"/>
                </a:lnTo>
                <a:lnTo>
                  <a:pt x="12779320" y="168423"/>
                </a:lnTo>
                <a:lnTo>
                  <a:pt x="12762885" y="122426"/>
                </a:lnTo>
                <a:lnTo>
                  <a:pt x="12737095" y="81851"/>
                </a:lnTo>
                <a:lnTo>
                  <a:pt x="12703262" y="48009"/>
                </a:lnTo>
                <a:lnTo>
                  <a:pt x="12662694" y="22211"/>
                </a:lnTo>
                <a:lnTo>
                  <a:pt x="12616703" y="5771"/>
                </a:lnTo>
                <a:lnTo>
                  <a:pt x="12566599" y="0"/>
                </a:lnTo>
                <a:close/>
              </a:path>
            </a:pathLst>
          </a:custGeom>
          <a:solidFill>
            <a:srgbClr val="92B8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8384" y="6014721"/>
            <a:ext cx="2338832" cy="3149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163472" y="0"/>
            <a:ext cx="2028613" cy="1447800"/>
          </a:xfrm>
          <a:custGeom>
            <a:avLst/>
            <a:gdLst/>
            <a:ahLst/>
            <a:cxnLst/>
            <a:rect l="l" t="t" r="r" b="b"/>
            <a:pathLst>
              <a:path w="3042919" h="2171700">
                <a:moveTo>
                  <a:pt x="3042792" y="0"/>
                </a:moveTo>
                <a:lnTo>
                  <a:pt x="48882" y="0"/>
                </a:lnTo>
                <a:lnTo>
                  <a:pt x="40564" y="35763"/>
                </a:lnTo>
                <a:lnTo>
                  <a:pt x="31193" y="81556"/>
                </a:lnTo>
                <a:lnTo>
                  <a:pt x="23018" y="127774"/>
                </a:lnTo>
                <a:lnTo>
                  <a:pt x="16054" y="174399"/>
                </a:lnTo>
                <a:lnTo>
                  <a:pt x="10319" y="221413"/>
                </a:lnTo>
                <a:lnTo>
                  <a:pt x="5830" y="268802"/>
                </a:lnTo>
                <a:lnTo>
                  <a:pt x="2602" y="316547"/>
                </a:lnTo>
                <a:lnTo>
                  <a:pt x="653" y="364633"/>
                </a:lnTo>
                <a:lnTo>
                  <a:pt x="0" y="413042"/>
                </a:lnTo>
                <a:lnTo>
                  <a:pt x="653" y="461450"/>
                </a:lnTo>
                <a:lnTo>
                  <a:pt x="2602" y="509535"/>
                </a:lnTo>
                <a:lnTo>
                  <a:pt x="5830" y="557279"/>
                </a:lnTo>
                <a:lnTo>
                  <a:pt x="10319" y="604667"/>
                </a:lnTo>
                <a:lnTo>
                  <a:pt x="16054" y="651682"/>
                </a:lnTo>
                <a:lnTo>
                  <a:pt x="23018" y="698306"/>
                </a:lnTo>
                <a:lnTo>
                  <a:pt x="31193" y="744523"/>
                </a:lnTo>
                <a:lnTo>
                  <a:pt x="40564" y="790316"/>
                </a:lnTo>
                <a:lnTo>
                  <a:pt x="51112" y="835669"/>
                </a:lnTo>
                <a:lnTo>
                  <a:pt x="62822" y="880564"/>
                </a:lnTo>
                <a:lnTo>
                  <a:pt x="75677" y="924985"/>
                </a:lnTo>
                <a:lnTo>
                  <a:pt x="89659" y="968915"/>
                </a:lnTo>
                <a:lnTo>
                  <a:pt x="104753" y="1012337"/>
                </a:lnTo>
                <a:lnTo>
                  <a:pt x="120941" y="1055235"/>
                </a:lnTo>
                <a:lnTo>
                  <a:pt x="138207" y="1097592"/>
                </a:lnTo>
                <a:lnTo>
                  <a:pt x="156534" y="1139391"/>
                </a:lnTo>
                <a:lnTo>
                  <a:pt x="175905" y="1180615"/>
                </a:lnTo>
                <a:lnTo>
                  <a:pt x="196303" y="1221248"/>
                </a:lnTo>
                <a:lnTo>
                  <a:pt x="217712" y="1261272"/>
                </a:lnTo>
                <a:lnTo>
                  <a:pt x="240114" y="1300671"/>
                </a:lnTo>
                <a:lnTo>
                  <a:pt x="263494" y="1339429"/>
                </a:lnTo>
                <a:lnTo>
                  <a:pt x="287834" y="1377528"/>
                </a:lnTo>
                <a:lnTo>
                  <a:pt x="313117" y="1414952"/>
                </a:lnTo>
                <a:lnTo>
                  <a:pt x="339327" y="1451684"/>
                </a:lnTo>
                <a:lnTo>
                  <a:pt x="366447" y="1487706"/>
                </a:lnTo>
                <a:lnTo>
                  <a:pt x="394461" y="1523004"/>
                </a:lnTo>
                <a:lnTo>
                  <a:pt x="423351" y="1557559"/>
                </a:lnTo>
                <a:lnTo>
                  <a:pt x="453100" y="1591355"/>
                </a:lnTo>
                <a:lnTo>
                  <a:pt x="483693" y="1624374"/>
                </a:lnTo>
                <a:lnTo>
                  <a:pt x="515111" y="1656602"/>
                </a:lnTo>
                <a:lnTo>
                  <a:pt x="547340" y="1688020"/>
                </a:lnTo>
                <a:lnTo>
                  <a:pt x="580360" y="1718611"/>
                </a:lnTo>
                <a:lnTo>
                  <a:pt x="614157" y="1748360"/>
                </a:lnTo>
                <a:lnTo>
                  <a:pt x="648713" y="1777249"/>
                </a:lnTo>
                <a:lnTo>
                  <a:pt x="684011" y="1805262"/>
                </a:lnTo>
                <a:lnTo>
                  <a:pt x="720035" y="1832382"/>
                </a:lnTo>
                <a:lnTo>
                  <a:pt x="756767" y="1858591"/>
                </a:lnTo>
                <a:lnTo>
                  <a:pt x="794192" y="1883874"/>
                </a:lnTo>
                <a:lnTo>
                  <a:pt x="832292" y="1908213"/>
                </a:lnTo>
                <a:lnTo>
                  <a:pt x="871050" y="1931592"/>
                </a:lnTo>
                <a:lnTo>
                  <a:pt x="910450" y="1953994"/>
                </a:lnTo>
                <a:lnTo>
                  <a:pt x="950476" y="1975402"/>
                </a:lnTo>
                <a:lnTo>
                  <a:pt x="991109" y="1995800"/>
                </a:lnTo>
                <a:lnTo>
                  <a:pt x="1032334" y="2015170"/>
                </a:lnTo>
                <a:lnTo>
                  <a:pt x="1074134" y="2033496"/>
                </a:lnTo>
                <a:lnTo>
                  <a:pt x="1116491" y="2050761"/>
                </a:lnTo>
                <a:lnTo>
                  <a:pt x="1159390" y="2066949"/>
                </a:lnTo>
                <a:lnTo>
                  <a:pt x="1202813" y="2082042"/>
                </a:lnTo>
                <a:lnTo>
                  <a:pt x="1246744" y="2096024"/>
                </a:lnTo>
                <a:lnTo>
                  <a:pt x="1291166" y="2108879"/>
                </a:lnTo>
                <a:lnTo>
                  <a:pt x="1336062" y="2120588"/>
                </a:lnTo>
                <a:lnTo>
                  <a:pt x="1381415" y="2131137"/>
                </a:lnTo>
                <a:lnTo>
                  <a:pt x="1427209" y="2140507"/>
                </a:lnTo>
                <a:lnTo>
                  <a:pt x="1473427" y="2148682"/>
                </a:lnTo>
                <a:lnTo>
                  <a:pt x="1520052" y="2155645"/>
                </a:lnTo>
                <a:lnTo>
                  <a:pt x="1567067" y="2161380"/>
                </a:lnTo>
                <a:lnTo>
                  <a:pt x="1614456" y="2165870"/>
                </a:lnTo>
                <a:lnTo>
                  <a:pt x="1662201" y="2169097"/>
                </a:lnTo>
                <a:lnTo>
                  <a:pt x="1710287" y="2171046"/>
                </a:lnTo>
                <a:lnTo>
                  <a:pt x="1758696" y="2171700"/>
                </a:lnTo>
                <a:lnTo>
                  <a:pt x="1807104" y="2171046"/>
                </a:lnTo>
                <a:lnTo>
                  <a:pt x="1855189" y="2169097"/>
                </a:lnTo>
                <a:lnTo>
                  <a:pt x="1902934" y="2165870"/>
                </a:lnTo>
                <a:lnTo>
                  <a:pt x="1950322" y="2161380"/>
                </a:lnTo>
                <a:lnTo>
                  <a:pt x="1997337" y="2155645"/>
                </a:lnTo>
                <a:lnTo>
                  <a:pt x="2043960" y="2148682"/>
                </a:lnTo>
                <a:lnTo>
                  <a:pt x="2090177" y="2140507"/>
                </a:lnTo>
                <a:lnTo>
                  <a:pt x="2135969" y="2131137"/>
                </a:lnTo>
                <a:lnTo>
                  <a:pt x="2181321" y="2120588"/>
                </a:lnTo>
                <a:lnTo>
                  <a:pt x="2226215" y="2108879"/>
                </a:lnTo>
                <a:lnTo>
                  <a:pt x="2270635" y="2096024"/>
                </a:lnTo>
                <a:lnTo>
                  <a:pt x="2314564" y="2082042"/>
                </a:lnTo>
                <a:lnTo>
                  <a:pt x="2357985" y="2066949"/>
                </a:lnTo>
                <a:lnTo>
                  <a:pt x="2400882" y="2050761"/>
                </a:lnTo>
                <a:lnTo>
                  <a:pt x="2443237" y="2033496"/>
                </a:lnTo>
                <a:lnTo>
                  <a:pt x="2485035" y="2015170"/>
                </a:lnTo>
                <a:lnTo>
                  <a:pt x="2526257" y="1995800"/>
                </a:lnTo>
                <a:lnTo>
                  <a:pt x="2566888" y="1975402"/>
                </a:lnTo>
                <a:lnTo>
                  <a:pt x="2606910" y="1953994"/>
                </a:lnTo>
                <a:lnTo>
                  <a:pt x="2646308" y="1931592"/>
                </a:lnTo>
                <a:lnTo>
                  <a:pt x="2685064" y="1908213"/>
                </a:lnTo>
                <a:lnTo>
                  <a:pt x="2723160" y="1883874"/>
                </a:lnTo>
                <a:lnTo>
                  <a:pt x="2760582" y="1858591"/>
                </a:lnTo>
                <a:lnTo>
                  <a:pt x="2797312" y="1832382"/>
                </a:lnTo>
                <a:lnTo>
                  <a:pt x="2833332" y="1805262"/>
                </a:lnTo>
                <a:lnTo>
                  <a:pt x="2868627" y="1777249"/>
                </a:lnTo>
                <a:lnTo>
                  <a:pt x="2903180" y="1748360"/>
                </a:lnTo>
                <a:lnTo>
                  <a:pt x="2936973" y="1718611"/>
                </a:lnTo>
                <a:lnTo>
                  <a:pt x="2969991" y="1688020"/>
                </a:lnTo>
                <a:lnTo>
                  <a:pt x="3002216" y="1656602"/>
                </a:lnTo>
                <a:lnTo>
                  <a:pt x="3033632" y="1624374"/>
                </a:lnTo>
                <a:lnTo>
                  <a:pt x="3042792" y="1614486"/>
                </a:lnTo>
                <a:lnTo>
                  <a:pt x="3042792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506200" y="2174756"/>
            <a:ext cx="685800" cy="1057910"/>
          </a:xfrm>
          <a:custGeom>
            <a:avLst/>
            <a:gdLst/>
            <a:ahLst/>
            <a:cxnLst/>
            <a:rect l="l" t="t" r="r" b="b"/>
            <a:pathLst>
              <a:path w="1028700" h="1586864">
                <a:moveTo>
                  <a:pt x="793115" y="0"/>
                </a:moveTo>
                <a:lnTo>
                  <a:pt x="744800" y="1447"/>
                </a:lnTo>
                <a:lnTo>
                  <a:pt x="697252" y="5734"/>
                </a:lnTo>
                <a:lnTo>
                  <a:pt x="650552" y="12778"/>
                </a:lnTo>
                <a:lnTo>
                  <a:pt x="604783" y="22495"/>
                </a:lnTo>
                <a:lnTo>
                  <a:pt x="560029" y="34803"/>
                </a:lnTo>
                <a:lnTo>
                  <a:pt x="516372" y="49619"/>
                </a:lnTo>
                <a:lnTo>
                  <a:pt x="473895" y="66860"/>
                </a:lnTo>
                <a:lnTo>
                  <a:pt x="432682" y="86443"/>
                </a:lnTo>
                <a:lnTo>
                  <a:pt x="392815" y="108284"/>
                </a:lnTo>
                <a:lnTo>
                  <a:pt x="354377" y="132302"/>
                </a:lnTo>
                <a:lnTo>
                  <a:pt x="317452" y="158413"/>
                </a:lnTo>
                <a:lnTo>
                  <a:pt x="282122" y="186533"/>
                </a:lnTo>
                <a:lnTo>
                  <a:pt x="248469" y="216581"/>
                </a:lnTo>
                <a:lnTo>
                  <a:pt x="216578" y="248473"/>
                </a:lnTo>
                <a:lnTo>
                  <a:pt x="186531" y="282126"/>
                </a:lnTo>
                <a:lnTo>
                  <a:pt x="158411" y="317457"/>
                </a:lnTo>
                <a:lnTo>
                  <a:pt x="132301" y="354384"/>
                </a:lnTo>
                <a:lnTo>
                  <a:pt x="108283" y="392823"/>
                </a:lnTo>
                <a:lnTo>
                  <a:pt x="86442" y="432691"/>
                </a:lnTo>
                <a:lnTo>
                  <a:pt x="66860" y="473906"/>
                </a:lnTo>
                <a:lnTo>
                  <a:pt x="49619" y="516384"/>
                </a:lnTo>
                <a:lnTo>
                  <a:pt x="34803" y="560043"/>
                </a:lnTo>
                <a:lnTo>
                  <a:pt x="22495" y="604799"/>
                </a:lnTo>
                <a:lnTo>
                  <a:pt x="12778" y="650570"/>
                </a:lnTo>
                <a:lnTo>
                  <a:pt x="5734" y="697272"/>
                </a:lnTo>
                <a:lnTo>
                  <a:pt x="1447" y="744823"/>
                </a:lnTo>
                <a:lnTo>
                  <a:pt x="0" y="793140"/>
                </a:lnTo>
                <a:lnTo>
                  <a:pt x="1447" y="841455"/>
                </a:lnTo>
                <a:lnTo>
                  <a:pt x="5734" y="889005"/>
                </a:lnTo>
                <a:lnTo>
                  <a:pt x="12778" y="935707"/>
                </a:lnTo>
                <a:lnTo>
                  <a:pt x="22495" y="981477"/>
                </a:lnTo>
                <a:lnTo>
                  <a:pt x="34803" y="1026233"/>
                </a:lnTo>
                <a:lnTo>
                  <a:pt x="49619" y="1069891"/>
                </a:lnTo>
                <a:lnTo>
                  <a:pt x="66860" y="1112369"/>
                </a:lnTo>
                <a:lnTo>
                  <a:pt x="86442" y="1153583"/>
                </a:lnTo>
                <a:lnTo>
                  <a:pt x="108283" y="1193451"/>
                </a:lnTo>
                <a:lnTo>
                  <a:pt x="132301" y="1231890"/>
                </a:lnTo>
                <a:lnTo>
                  <a:pt x="158411" y="1268817"/>
                </a:lnTo>
                <a:lnTo>
                  <a:pt x="186531" y="1304149"/>
                </a:lnTo>
                <a:lnTo>
                  <a:pt x="216578" y="1337802"/>
                </a:lnTo>
                <a:lnTo>
                  <a:pt x="248469" y="1369694"/>
                </a:lnTo>
                <a:lnTo>
                  <a:pt x="282122" y="1399742"/>
                </a:lnTo>
                <a:lnTo>
                  <a:pt x="317452" y="1427863"/>
                </a:lnTo>
                <a:lnTo>
                  <a:pt x="354377" y="1453975"/>
                </a:lnTo>
                <a:lnTo>
                  <a:pt x="392815" y="1477993"/>
                </a:lnTo>
                <a:lnTo>
                  <a:pt x="432682" y="1499835"/>
                </a:lnTo>
                <a:lnTo>
                  <a:pt x="473895" y="1519418"/>
                </a:lnTo>
                <a:lnTo>
                  <a:pt x="516372" y="1536659"/>
                </a:lnTo>
                <a:lnTo>
                  <a:pt x="560029" y="1551475"/>
                </a:lnTo>
                <a:lnTo>
                  <a:pt x="604783" y="1563784"/>
                </a:lnTo>
                <a:lnTo>
                  <a:pt x="650552" y="1573502"/>
                </a:lnTo>
                <a:lnTo>
                  <a:pt x="697252" y="1580546"/>
                </a:lnTo>
                <a:lnTo>
                  <a:pt x="744800" y="1584833"/>
                </a:lnTo>
                <a:lnTo>
                  <a:pt x="793115" y="1586280"/>
                </a:lnTo>
                <a:lnTo>
                  <a:pt x="841429" y="1584833"/>
                </a:lnTo>
                <a:lnTo>
                  <a:pt x="888979" y="1580546"/>
                </a:lnTo>
                <a:lnTo>
                  <a:pt x="935682" y="1573502"/>
                </a:lnTo>
                <a:lnTo>
                  <a:pt x="981454" y="1563784"/>
                </a:lnTo>
                <a:lnTo>
                  <a:pt x="1026212" y="1551475"/>
                </a:lnTo>
                <a:lnTo>
                  <a:pt x="1028700" y="1550631"/>
                </a:lnTo>
                <a:lnTo>
                  <a:pt x="1028700" y="35648"/>
                </a:lnTo>
                <a:lnTo>
                  <a:pt x="981454" y="22495"/>
                </a:lnTo>
                <a:lnTo>
                  <a:pt x="935682" y="12778"/>
                </a:lnTo>
                <a:lnTo>
                  <a:pt x="888979" y="5734"/>
                </a:lnTo>
                <a:lnTo>
                  <a:pt x="841429" y="1447"/>
                </a:lnTo>
                <a:lnTo>
                  <a:pt x="793115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535560" y="250562"/>
            <a:ext cx="8227440" cy="649393"/>
          </a:xfrm>
          <a:custGeom>
            <a:avLst/>
            <a:gdLst/>
            <a:ahLst/>
            <a:cxnLst/>
            <a:rect l="l" t="t" r="r" b="b"/>
            <a:pathLst>
              <a:path w="10592435" h="974090">
                <a:moveTo>
                  <a:pt x="10490122" y="0"/>
                </a:moveTo>
                <a:lnTo>
                  <a:pt x="102215" y="0"/>
                </a:lnTo>
                <a:lnTo>
                  <a:pt x="82181" y="1982"/>
                </a:lnTo>
                <a:lnTo>
                  <a:pt x="45506" y="17171"/>
                </a:lnTo>
                <a:lnTo>
                  <a:pt x="17173" y="45506"/>
                </a:lnTo>
                <a:lnTo>
                  <a:pt x="1982" y="82179"/>
                </a:lnTo>
                <a:lnTo>
                  <a:pt x="0" y="102209"/>
                </a:lnTo>
                <a:lnTo>
                  <a:pt x="0" y="871550"/>
                </a:lnTo>
                <a:lnTo>
                  <a:pt x="8032" y="911335"/>
                </a:lnTo>
                <a:lnTo>
                  <a:pt x="29938" y="943824"/>
                </a:lnTo>
                <a:lnTo>
                  <a:pt x="62428" y="965728"/>
                </a:lnTo>
                <a:lnTo>
                  <a:pt x="102215" y="973759"/>
                </a:lnTo>
                <a:lnTo>
                  <a:pt x="10490122" y="973759"/>
                </a:lnTo>
                <a:lnTo>
                  <a:pt x="10529241" y="965979"/>
                </a:lnTo>
                <a:lnTo>
                  <a:pt x="10562398" y="943825"/>
                </a:lnTo>
                <a:lnTo>
                  <a:pt x="10584562" y="910669"/>
                </a:lnTo>
                <a:lnTo>
                  <a:pt x="10592344" y="871550"/>
                </a:lnTo>
                <a:lnTo>
                  <a:pt x="10592344" y="102209"/>
                </a:lnTo>
                <a:lnTo>
                  <a:pt x="10584562" y="63099"/>
                </a:lnTo>
                <a:lnTo>
                  <a:pt x="10562398" y="29933"/>
                </a:lnTo>
                <a:lnTo>
                  <a:pt x="10529241" y="7780"/>
                </a:lnTo>
                <a:lnTo>
                  <a:pt x="10490122" y="0"/>
                </a:lnTo>
                <a:close/>
              </a:path>
            </a:pathLst>
          </a:custGeom>
          <a:solidFill>
            <a:srgbClr val="B1D4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2336" y="250562"/>
            <a:ext cx="8227440" cy="575884"/>
          </a:xfrm>
          <a:prstGeom prst="rect">
            <a:avLst/>
          </a:prstGeom>
        </p:spPr>
        <p:txBody>
          <a:bodyPr vert="horz" wrap="square" lIns="0" tIns="143595" rIns="0" bIns="0" rtlCol="0">
            <a:spAutoFit/>
          </a:bodyPr>
          <a:lstStyle/>
          <a:p>
            <a:pPr marL="88481">
              <a:spcBef>
                <a:spcPts val="67"/>
              </a:spcBef>
            </a:pPr>
            <a:r>
              <a:rPr spc="-123" dirty="0"/>
              <a:t>Perubahan</a:t>
            </a:r>
            <a:r>
              <a:rPr spc="-117" dirty="0"/>
              <a:t> </a:t>
            </a:r>
            <a:r>
              <a:rPr spc="-123" dirty="0"/>
              <a:t>Permendiktisaintek</a:t>
            </a:r>
            <a:r>
              <a:rPr spc="-117" dirty="0"/>
              <a:t> </a:t>
            </a:r>
            <a:r>
              <a:rPr spc="-120" dirty="0"/>
              <a:t>No.39</a:t>
            </a:r>
            <a:r>
              <a:rPr spc="-117" dirty="0"/>
              <a:t> </a:t>
            </a:r>
            <a:r>
              <a:rPr spc="-123" dirty="0"/>
              <a:t>Tahun</a:t>
            </a:r>
            <a:r>
              <a:rPr spc="-113" dirty="0"/>
              <a:t> </a:t>
            </a:r>
            <a:r>
              <a:rPr spc="30" dirty="0"/>
              <a:t>2025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20616"/>
              </p:ext>
            </p:extLst>
          </p:nvPr>
        </p:nvGraphicFramePr>
        <p:xfrm>
          <a:off x="535560" y="1221317"/>
          <a:ext cx="9979659" cy="444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05"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Unsur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Perubahan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77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SEBELUM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77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SESUDAH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77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383"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15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menghasilkan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status: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433070" indent="-342265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070" algn="l"/>
                        </a:tabLst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455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3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433705" marR="1058545" indent="-342900">
                        <a:lnSpc>
                          <a:spcPts val="3100"/>
                        </a:lnSpc>
                        <a:spcBef>
                          <a:spcPts val="8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500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500" spc="7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embaga</a:t>
                      </a:r>
                      <a:r>
                        <a:rPr lang="en-US"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500" spc="45" dirty="0" err="1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akreditasi</a:t>
                      </a:r>
                      <a:r>
                        <a:rPr lang="en-GB" sz="1500" spc="45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GB" sz="1500" spc="45" dirty="0" err="1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internasional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89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1500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menghasilkan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070" indent="-342265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070" algn="l"/>
                        </a:tabLst>
                      </a:pP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unggul;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455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9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6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79780">
                        <a:lnSpc>
                          <a:spcPct val="113599"/>
                        </a:lnSpc>
                        <a:spcBef>
                          <a:spcPts val="105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5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menghasilkan status: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070" indent="-342265">
                        <a:lnSpc>
                          <a:spcPct val="100000"/>
                        </a:lnSpc>
                        <a:spcBef>
                          <a:spcPts val="455"/>
                        </a:spcBef>
                        <a:buAutoNum type="alphaLcPeriod"/>
                        <a:tabLst>
                          <a:tab pos="433070" algn="l"/>
                        </a:tabLst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97255">
                        <a:lnSpc>
                          <a:spcPct val="113599"/>
                        </a:lnSpc>
                        <a:spcBef>
                          <a:spcPts val="105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1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spc="1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500" spc="1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menghasilkan status: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070" indent="-342265">
                        <a:lnSpc>
                          <a:spcPct val="100000"/>
                        </a:lnSpc>
                        <a:spcBef>
                          <a:spcPts val="455"/>
                        </a:spcBef>
                        <a:buAutoNum type="alphaLcPeriod"/>
                        <a:tabLst>
                          <a:tab pos="433070" algn="l"/>
                        </a:tabLst>
                      </a:pP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unggul;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AutoNum type="alphaLcPeriod"/>
                        <a:tabLst>
                          <a:tab pos="433705" algn="l"/>
                        </a:tabLst>
                      </a:pP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56260">
                        <a:lnSpc>
                          <a:spcPct val="102699"/>
                        </a:lnSpc>
                        <a:spcBef>
                          <a:spcPts val="85"/>
                        </a:spcBef>
                      </a:pP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dari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BAN-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LAM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diperpanjang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melalui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mekanisme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automasi.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71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ct val="100499"/>
                        </a:lnSpc>
                        <a:spcBef>
                          <a:spcPts val="145"/>
                        </a:spcBef>
                      </a:pP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Perpanjangan</a:t>
                      </a:r>
                      <a:r>
                        <a:rPr sz="1500" spc="3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3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500" spc="3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mekanisme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ditetapkan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BAN-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PT,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memanfaatkan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data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PDDikti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02336" cy="5405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29680"/>
            <a:ext cx="8523393" cy="528422"/>
          </a:xfrm>
          <a:custGeom>
            <a:avLst/>
            <a:gdLst/>
            <a:ahLst/>
            <a:cxnLst/>
            <a:rect l="l" t="t" r="r" b="b"/>
            <a:pathLst>
              <a:path w="12785090" h="1483359">
                <a:moveTo>
                  <a:pt x="12566599" y="0"/>
                </a:moveTo>
                <a:lnTo>
                  <a:pt x="0" y="0"/>
                </a:lnTo>
                <a:lnTo>
                  <a:pt x="0" y="1483207"/>
                </a:lnTo>
                <a:lnTo>
                  <a:pt x="12566599" y="1483207"/>
                </a:lnTo>
                <a:lnTo>
                  <a:pt x="12616703" y="1477435"/>
                </a:lnTo>
                <a:lnTo>
                  <a:pt x="12662694" y="1460995"/>
                </a:lnTo>
                <a:lnTo>
                  <a:pt x="12703262" y="1435197"/>
                </a:lnTo>
                <a:lnTo>
                  <a:pt x="12737095" y="1401355"/>
                </a:lnTo>
                <a:lnTo>
                  <a:pt x="12762885" y="1360779"/>
                </a:lnTo>
                <a:lnTo>
                  <a:pt x="12779320" y="1314781"/>
                </a:lnTo>
                <a:lnTo>
                  <a:pt x="12785090" y="1264674"/>
                </a:lnTo>
                <a:lnTo>
                  <a:pt x="12785090" y="218530"/>
                </a:lnTo>
                <a:lnTo>
                  <a:pt x="12779320" y="168423"/>
                </a:lnTo>
                <a:lnTo>
                  <a:pt x="12762885" y="122426"/>
                </a:lnTo>
                <a:lnTo>
                  <a:pt x="12737095" y="81851"/>
                </a:lnTo>
                <a:lnTo>
                  <a:pt x="12703262" y="48009"/>
                </a:lnTo>
                <a:lnTo>
                  <a:pt x="12662694" y="22211"/>
                </a:lnTo>
                <a:lnTo>
                  <a:pt x="12616703" y="5771"/>
                </a:lnTo>
                <a:lnTo>
                  <a:pt x="12566599" y="0"/>
                </a:lnTo>
                <a:close/>
              </a:path>
            </a:pathLst>
          </a:custGeom>
          <a:solidFill>
            <a:srgbClr val="92B8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8384" y="6014721"/>
            <a:ext cx="2338832" cy="3149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163472" y="0"/>
            <a:ext cx="2028613" cy="1447800"/>
          </a:xfrm>
          <a:custGeom>
            <a:avLst/>
            <a:gdLst/>
            <a:ahLst/>
            <a:cxnLst/>
            <a:rect l="l" t="t" r="r" b="b"/>
            <a:pathLst>
              <a:path w="3042919" h="2171700">
                <a:moveTo>
                  <a:pt x="3042792" y="0"/>
                </a:moveTo>
                <a:lnTo>
                  <a:pt x="48882" y="0"/>
                </a:lnTo>
                <a:lnTo>
                  <a:pt x="40564" y="35763"/>
                </a:lnTo>
                <a:lnTo>
                  <a:pt x="31193" y="81556"/>
                </a:lnTo>
                <a:lnTo>
                  <a:pt x="23018" y="127774"/>
                </a:lnTo>
                <a:lnTo>
                  <a:pt x="16054" y="174399"/>
                </a:lnTo>
                <a:lnTo>
                  <a:pt x="10319" y="221413"/>
                </a:lnTo>
                <a:lnTo>
                  <a:pt x="5830" y="268802"/>
                </a:lnTo>
                <a:lnTo>
                  <a:pt x="2602" y="316547"/>
                </a:lnTo>
                <a:lnTo>
                  <a:pt x="653" y="364633"/>
                </a:lnTo>
                <a:lnTo>
                  <a:pt x="0" y="413042"/>
                </a:lnTo>
                <a:lnTo>
                  <a:pt x="653" y="461450"/>
                </a:lnTo>
                <a:lnTo>
                  <a:pt x="2602" y="509535"/>
                </a:lnTo>
                <a:lnTo>
                  <a:pt x="5830" y="557279"/>
                </a:lnTo>
                <a:lnTo>
                  <a:pt x="10319" y="604667"/>
                </a:lnTo>
                <a:lnTo>
                  <a:pt x="16054" y="651682"/>
                </a:lnTo>
                <a:lnTo>
                  <a:pt x="23018" y="698306"/>
                </a:lnTo>
                <a:lnTo>
                  <a:pt x="31193" y="744523"/>
                </a:lnTo>
                <a:lnTo>
                  <a:pt x="40564" y="790316"/>
                </a:lnTo>
                <a:lnTo>
                  <a:pt x="51112" y="835669"/>
                </a:lnTo>
                <a:lnTo>
                  <a:pt x="62822" y="880564"/>
                </a:lnTo>
                <a:lnTo>
                  <a:pt x="75677" y="924985"/>
                </a:lnTo>
                <a:lnTo>
                  <a:pt x="89659" y="968915"/>
                </a:lnTo>
                <a:lnTo>
                  <a:pt x="104753" y="1012337"/>
                </a:lnTo>
                <a:lnTo>
                  <a:pt x="120941" y="1055235"/>
                </a:lnTo>
                <a:lnTo>
                  <a:pt x="138207" y="1097592"/>
                </a:lnTo>
                <a:lnTo>
                  <a:pt x="156534" y="1139391"/>
                </a:lnTo>
                <a:lnTo>
                  <a:pt x="175905" y="1180615"/>
                </a:lnTo>
                <a:lnTo>
                  <a:pt x="196303" y="1221248"/>
                </a:lnTo>
                <a:lnTo>
                  <a:pt x="217712" y="1261272"/>
                </a:lnTo>
                <a:lnTo>
                  <a:pt x="240114" y="1300671"/>
                </a:lnTo>
                <a:lnTo>
                  <a:pt x="263494" y="1339429"/>
                </a:lnTo>
                <a:lnTo>
                  <a:pt x="287834" y="1377528"/>
                </a:lnTo>
                <a:lnTo>
                  <a:pt x="313117" y="1414952"/>
                </a:lnTo>
                <a:lnTo>
                  <a:pt x="339327" y="1451684"/>
                </a:lnTo>
                <a:lnTo>
                  <a:pt x="366447" y="1487706"/>
                </a:lnTo>
                <a:lnTo>
                  <a:pt x="394461" y="1523004"/>
                </a:lnTo>
                <a:lnTo>
                  <a:pt x="423351" y="1557559"/>
                </a:lnTo>
                <a:lnTo>
                  <a:pt x="453100" y="1591355"/>
                </a:lnTo>
                <a:lnTo>
                  <a:pt x="483693" y="1624374"/>
                </a:lnTo>
                <a:lnTo>
                  <a:pt x="515111" y="1656602"/>
                </a:lnTo>
                <a:lnTo>
                  <a:pt x="547340" y="1688020"/>
                </a:lnTo>
                <a:lnTo>
                  <a:pt x="580360" y="1718611"/>
                </a:lnTo>
                <a:lnTo>
                  <a:pt x="614157" y="1748360"/>
                </a:lnTo>
                <a:lnTo>
                  <a:pt x="648713" y="1777249"/>
                </a:lnTo>
                <a:lnTo>
                  <a:pt x="684011" y="1805262"/>
                </a:lnTo>
                <a:lnTo>
                  <a:pt x="720035" y="1832382"/>
                </a:lnTo>
                <a:lnTo>
                  <a:pt x="756767" y="1858591"/>
                </a:lnTo>
                <a:lnTo>
                  <a:pt x="794192" y="1883874"/>
                </a:lnTo>
                <a:lnTo>
                  <a:pt x="832292" y="1908213"/>
                </a:lnTo>
                <a:lnTo>
                  <a:pt x="871050" y="1931592"/>
                </a:lnTo>
                <a:lnTo>
                  <a:pt x="910450" y="1953994"/>
                </a:lnTo>
                <a:lnTo>
                  <a:pt x="950476" y="1975402"/>
                </a:lnTo>
                <a:lnTo>
                  <a:pt x="991109" y="1995800"/>
                </a:lnTo>
                <a:lnTo>
                  <a:pt x="1032334" y="2015170"/>
                </a:lnTo>
                <a:lnTo>
                  <a:pt x="1074134" y="2033496"/>
                </a:lnTo>
                <a:lnTo>
                  <a:pt x="1116491" y="2050761"/>
                </a:lnTo>
                <a:lnTo>
                  <a:pt x="1159390" y="2066949"/>
                </a:lnTo>
                <a:lnTo>
                  <a:pt x="1202813" y="2082042"/>
                </a:lnTo>
                <a:lnTo>
                  <a:pt x="1246744" y="2096024"/>
                </a:lnTo>
                <a:lnTo>
                  <a:pt x="1291166" y="2108879"/>
                </a:lnTo>
                <a:lnTo>
                  <a:pt x="1336062" y="2120588"/>
                </a:lnTo>
                <a:lnTo>
                  <a:pt x="1381415" y="2131137"/>
                </a:lnTo>
                <a:lnTo>
                  <a:pt x="1427209" y="2140507"/>
                </a:lnTo>
                <a:lnTo>
                  <a:pt x="1473427" y="2148682"/>
                </a:lnTo>
                <a:lnTo>
                  <a:pt x="1520052" y="2155645"/>
                </a:lnTo>
                <a:lnTo>
                  <a:pt x="1567067" y="2161380"/>
                </a:lnTo>
                <a:lnTo>
                  <a:pt x="1614456" y="2165870"/>
                </a:lnTo>
                <a:lnTo>
                  <a:pt x="1662201" y="2169097"/>
                </a:lnTo>
                <a:lnTo>
                  <a:pt x="1710287" y="2171046"/>
                </a:lnTo>
                <a:lnTo>
                  <a:pt x="1758696" y="2171700"/>
                </a:lnTo>
                <a:lnTo>
                  <a:pt x="1807104" y="2171046"/>
                </a:lnTo>
                <a:lnTo>
                  <a:pt x="1855189" y="2169097"/>
                </a:lnTo>
                <a:lnTo>
                  <a:pt x="1902934" y="2165870"/>
                </a:lnTo>
                <a:lnTo>
                  <a:pt x="1950322" y="2161380"/>
                </a:lnTo>
                <a:lnTo>
                  <a:pt x="1997337" y="2155645"/>
                </a:lnTo>
                <a:lnTo>
                  <a:pt x="2043960" y="2148682"/>
                </a:lnTo>
                <a:lnTo>
                  <a:pt x="2090177" y="2140507"/>
                </a:lnTo>
                <a:lnTo>
                  <a:pt x="2135969" y="2131137"/>
                </a:lnTo>
                <a:lnTo>
                  <a:pt x="2181321" y="2120588"/>
                </a:lnTo>
                <a:lnTo>
                  <a:pt x="2226215" y="2108879"/>
                </a:lnTo>
                <a:lnTo>
                  <a:pt x="2270635" y="2096024"/>
                </a:lnTo>
                <a:lnTo>
                  <a:pt x="2314564" y="2082042"/>
                </a:lnTo>
                <a:lnTo>
                  <a:pt x="2357985" y="2066949"/>
                </a:lnTo>
                <a:lnTo>
                  <a:pt x="2400882" y="2050761"/>
                </a:lnTo>
                <a:lnTo>
                  <a:pt x="2443237" y="2033496"/>
                </a:lnTo>
                <a:lnTo>
                  <a:pt x="2485035" y="2015170"/>
                </a:lnTo>
                <a:lnTo>
                  <a:pt x="2526257" y="1995800"/>
                </a:lnTo>
                <a:lnTo>
                  <a:pt x="2566888" y="1975402"/>
                </a:lnTo>
                <a:lnTo>
                  <a:pt x="2606910" y="1953994"/>
                </a:lnTo>
                <a:lnTo>
                  <a:pt x="2646308" y="1931592"/>
                </a:lnTo>
                <a:lnTo>
                  <a:pt x="2685064" y="1908213"/>
                </a:lnTo>
                <a:lnTo>
                  <a:pt x="2723160" y="1883874"/>
                </a:lnTo>
                <a:lnTo>
                  <a:pt x="2760582" y="1858591"/>
                </a:lnTo>
                <a:lnTo>
                  <a:pt x="2797312" y="1832382"/>
                </a:lnTo>
                <a:lnTo>
                  <a:pt x="2833332" y="1805262"/>
                </a:lnTo>
                <a:lnTo>
                  <a:pt x="2868627" y="1777249"/>
                </a:lnTo>
                <a:lnTo>
                  <a:pt x="2903180" y="1748360"/>
                </a:lnTo>
                <a:lnTo>
                  <a:pt x="2936973" y="1718611"/>
                </a:lnTo>
                <a:lnTo>
                  <a:pt x="2969991" y="1688020"/>
                </a:lnTo>
                <a:lnTo>
                  <a:pt x="3002216" y="1656602"/>
                </a:lnTo>
                <a:lnTo>
                  <a:pt x="3033632" y="1624374"/>
                </a:lnTo>
                <a:lnTo>
                  <a:pt x="3042792" y="1614486"/>
                </a:lnTo>
                <a:lnTo>
                  <a:pt x="3042792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506200" y="2174756"/>
            <a:ext cx="685800" cy="1057910"/>
          </a:xfrm>
          <a:custGeom>
            <a:avLst/>
            <a:gdLst/>
            <a:ahLst/>
            <a:cxnLst/>
            <a:rect l="l" t="t" r="r" b="b"/>
            <a:pathLst>
              <a:path w="1028700" h="1586864">
                <a:moveTo>
                  <a:pt x="793115" y="0"/>
                </a:moveTo>
                <a:lnTo>
                  <a:pt x="744800" y="1447"/>
                </a:lnTo>
                <a:lnTo>
                  <a:pt x="697252" y="5734"/>
                </a:lnTo>
                <a:lnTo>
                  <a:pt x="650552" y="12778"/>
                </a:lnTo>
                <a:lnTo>
                  <a:pt x="604783" y="22495"/>
                </a:lnTo>
                <a:lnTo>
                  <a:pt x="560029" y="34803"/>
                </a:lnTo>
                <a:lnTo>
                  <a:pt x="516372" y="49619"/>
                </a:lnTo>
                <a:lnTo>
                  <a:pt x="473895" y="66860"/>
                </a:lnTo>
                <a:lnTo>
                  <a:pt x="432682" y="86443"/>
                </a:lnTo>
                <a:lnTo>
                  <a:pt x="392815" y="108284"/>
                </a:lnTo>
                <a:lnTo>
                  <a:pt x="354377" y="132302"/>
                </a:lnTo>
                <a:lnTo>
                  <a:pt x="317452" y="158413"/>
                </a:lnTo>
                <a:lnTo>
                  <a:pt x="282122" y="186533"/>
                </a:lnTo>
                <a:lnTo>
                  <a:pt x="248469" y="216581"/>
                </a:lnTo>
                <a:lnTo>
                  <a:pt x="216578" y="248473"/>
                </a:lnTo>
                <a:lnTo>
                  <a:pt x="186531" y="282126"/>
                </a:lnTo>
                <a:lnTo>
                  <a:pt x="158411" y="317457"/>
                </a:lnTo>
                <a:lnTo>
                  <a:pt x="132301" y="354384"/>
                </a:lnTo>
                <a:lnTo>
                  <a:pt x="108283" y="392823"/>
                </a:lnTo>
                <a:lnTo>
                  <a:pt x="86442" y="432691"/>
                </a:lnTo>
                <a:lnTo>
                  <a:pt x="66860" y="473906"/>
                </a:lnTo>
                <a:lnTo>
                  <a:pt x="49619" y="516384"/>
                </a:lnTo>
                <a:lnTo>
                  <a:pt x="34803" y="560043"/>
                </a:lnTo>
                <a:lnTo>
                  <a:pt x="22495" y="604799"/>
                </a:lnTo>
                <a:lnTo>
                  <a:pt x="12778" y="650570"/>
                </a:lnTo>
                <a:lnTo>
                  <a:pt x="5734" y="697272"/>
                </a:lnTo>
                <a:lnTo>
                  <a:pt x="1447" y="744823"/>
                </a:lnTo>
                <a:lnTo>
                  <a:pt x="0" y="793140"/>
                </a:lnTo>
                <a:lnTo>
                  <a:pt x="1447" y="841455"/>
                </a:lnTo>
                <a:lnTo>
                  <a:pt x="5734" y="889005"/>
                </a:lnTo>
                <a:lnTo>
                  <a:pt x="12778" y="935707"/>
                </a:lnTo>
                <a:lnTo>
                  <a:pt x="22495" y="981477"/>
                </a:lnTo>
                <a:lnTo>
                  <a:pt x="34803" y="1026233"/>
                </a:lnTo>
                <a:lnTo>
                  <a:pt x="49619" y="1069891"/>
                </a:lnTo>
                <a:lnTo>
                  <a:pt x="66860" y="1112369"/>
                </a:lnTo>
                <a:lnTo>
                  <a:pt x="86442" y="1153583"/>
                </a:lnTo>
                <a:lnTo>
                  <a:pt x="108283" y="1193451"/>
                </a:lnTo>
                <a:lnTo>
                  <a:pt x="132301" y="1231890"/>
                </a:lnTo>
                <a:lnTo>
                  <a:pt x="158411" y="1268817"/>
                </a:lnTo>
                <a:lnTo>
                  <a:pt x="186531" y="1304149"/>
                </a:lnTo>
                <a:lnTo>
                  <a:pt x="216578" y="1337802"/>
                </a:lnTo>
                <a:lnTo>
                  <a:pt x="248469" y="1369694"/>
                </a:lnTo>
                <a:lnTo>
                  <a:pt x="282122" y="1399742"/>
                </a:lnTo>
                <a:lnTo>
                  <a:pt x="317452" y="1427863"/>
                </a:lnTo>
                <a:lnTo>
                  <a:pt x="354377" y="1453975"/>
                </a:lnTo>
                <a:lnTo>
                  <a:pt x="392815" y="1477993"/>
                </a:lnTo>
                <a:lnTo>
                  <a:pt x="432682" y="1499835"/>
                </a:lnTo>
                <a:lnTo>
                  <a:pt x="473895" y="1519418"/>
                </a:lnTo>
                <a:lnTo>
                  <a:pt x="516372" y="1536659"/>
                </a:lnTo>
                <a:lnTo>
                  <a:pt x="560029" y="1551475"/>
                </a:lnTo>
                <a:lnTo>
                  <a:pt x="604783" y="1563784"/>
                </a:lnTo>
                <a:lnTo>
                  <a:pt x="650552" y="1573502"/>
                </a:lnTo>
                <a:lnTo>
                  <a:pt x="697252" y="1580546"/>
                </a:lnTo>
                <a:lnTo>
                  <a:pt x="744800" y="1584833"/>
                </a:lnTo>
                <a:lnTo>
                  <a:pt x="793115" y="1586280"/>
                </a:lnTo>
                <a:lnTo>
                  <a:pt x="841429" y="1584833"/>
                </a:lnTo>
                <a:lnTo>
                  <a:pt x="888979" y="1580546"/>
                </a:lnTo>
                <a:lnTo>
                  <a:pt x="935682" y="1573502"/>
                </a:lnTo>
                <a:lnTo>
                  <a:pt x="981454" y="1563784"/>
                </a:lnTo>
                <a:lnTo>
                  <a:pt x="1026212" y="1551475"/>
                </a:lnTo>
                <a:lnTo>
                  <a:pt x="1028700" y="1550631"/>
                </a:lnTo>
                <a:lnTo>
                  <a:pt x="1028700" y="35648"/>
                </a:lnTo>
                <a:lnTo>
                  <a:pt x="981454" y="22495"/>
                </a:lnTo>
                <a:lnTo>
                  <a:pt x="935682" y="12778"/>
                </a:lnTo>
                <a:lnTo>
                  <a:pt x="888979" y="5734"/>
                </a:lnTo>
                <a:lnTo>
                  <a:pt x="841429" y="1447"/>
                </a:lnTo>
                <a:lnTo>
                  <a:pt x="793115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535560" y="250562"/>
            <a:ext cx="8089529" cy="649393"/>
          </a:xfrm>
          <a:custGeom>
            <a:avLst/>
            <a:gdLst/>
            <a:ahLst/>
            <a:cxnLst/>
            <a:rect l="l" t="t" r="r" b="b"/>
            <a:pathLst>
              <a:path w="10592435" h="974090">
                <a:moveTo>
                  <a:pt x="10490122" y="0"/>
                </a:moveTo>
                <a:lnTo>
                  <a:pt x="102215" y="0"/>
                </a:lnTo>
                <a:lnTo>
                  <a:pt x="82181" y="1982"/>
                </a:lnTo>
                <a:lnTo>
                  <a:pt x="45506" y="17171"/>
                </a:lnTo>
                <a:lnTo>
                  <a:pt x="17173" y="45506"/>
                </a:lnTo>
                <a:lnTo>
                  <a:pt x="1982" y="82179"/>
                </a:lnTo>
                <a:lnTo>
                  <a:pt x="0" y="102209"/>
                </a:lnTo>
                <a:lnTo>
                  <a:pt x="0" y="871550"/>
                </a:lnTo>
                <a:lnTo>
                  <a:pt x="8032" y="911335"/>
                </a:lnTo>
                <a:lnTo>
                  <a:pt x="29938" y="943824"/>
                </a:lnTo>
                <a:lnTo>
                  <a:pt x="62428" y="965728"/>
                </a:lnTo>
                <a:lnTo>
                  <a:pt x="102215" y="973759"/>
                </a:lnTo>
                <a:lnTo>
                  <a:pt x="10490122" y="973759"/>
                </a:lnTo>
                <a:lnTo>
                  <a:pt x="10529241" y="965979"/>
                </a:lnTo>
                <a:lnTo>
                  <a:pt x="10562398" y="943825"/>
                </a:lnTo>
                <a:lnTo>
                  <a:pt x="10584562" y="910669"/>
                </a:lnTo>
                <a:lnTo>
                  <a:pt x="10592344" y="871550"/>
                </a:lnTo>
                <a:lnTo>
                  <a:pt x="10592344" y="102209"/>
                </a:lnTo>
                <a:lnTo>
                  <a:pt x="10584562" y="63099"/>
                </a:lnTo>
                <a:lnTo>
                  <a:pt x="10562398" y="29933"/>
                </a:lnTo>
                <a:lnTo>
                  <a:pt x="10529241" y="7780"/>
                </a:lnTo>
                <a:lnTo>
                  <a:pt x="10490122" y="0"/>
                </a:lnTo>
                <a:close/>
              </a:path>
            </a:pathLst>
          </a:custGeom>
          <a:solidFill>
            <a:srgbClr val="B1D4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9272" y="217611"/>
            <a:ext cx="7988881" cy="575884"/>
          </a:xfrm>
          <a:prstGeom prst="rect">
            <a:avLst/>
          </a:prstGeom>
        </p:spPr>
        <p:txBody>
          <a:bodyPr vert="horz" wrap="square" lIns="0" tIns="143595" rIns="0" bIns="0" rtlCol="0">
            <a:spAutoFit/>
          </a:bodyPr>
          <a:lstStyle/>
          <a:p>
            <a:pPr marL="88481">
              <a:spcBef>
                <a:spcPts val="67"/>
              </a:spcBef>
            </a:pPr>
            <a:r>
              <a:rPr spc="-123" dirty="0"/>
              <a:t>Perubahan</a:t>
            </a:r>
            <a:r>
              <a:rPr spc="-117" dirty="0"/>
              <a:t> </a:t>
            </a:r>
            <a:r>
              <a:rPr spc="-123" dirty="0"/>
              <a:t>Permendiktisaintek</a:t>
            </a:r>
            <a:r>
              <a:rPr spc="-117" dirty="0"/>
              <a:t> </a:t>
            </a:r>
            <a:r>
              <a:rPr spc="-120" dirty="0"/>
              <a:t>No.39</a:t>
            </a:r>
            <a:r>
              <a:rPr spc="-117" dirty="0"/>
              <a:t> </a:t>
            </a:r>
            <a:r>
              <a:rPr spc="-123" dirty="0"/>
              <a:t>Tahun</a:t>
            </a:r>
            <a:r>
              <a:rPr spc="-113" dirty="0"/>
              <a:t> </a:t>
            </a:r>
            <a:r>
              <a:rPr spc="30" dirty="0"/>
              <a:t>2025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97665"/>
              </p:ext>
            </p:extLst>
          </p:nvPr>
        </p:nvGraphicFramePr>
        <p:xfrm>
          <a:off x="511652" y="1181955"/>
          <a:ext cx="10027495" cy="4101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Unsur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Perubahan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SEBELUM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SESUDAH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559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5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Pemerintah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menanggung</a:t>
                      </a:r>
                      <a:r>
                        <a:rPr sz="15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10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asesmen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lang="en-US"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14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5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bersifat</a:t>
                      </a:r>
                      <a:r>
                        <a:rPr sz="15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wajib.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5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899"/>
                        </a:lnSpc>
                        <a:spcBef>
                          <a:spcPts val="140"/>
                        </a:spcBef>
                      </a:pP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Pemerintah</a:t>
                      </a:r>
                      <a:r>
                        <a:rPr sz="1500" b="1" spc="3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 </a:t>
                      </a:r>
                      <a:r>
                        <a:rPr sz="1500" b="1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menanggung</a:t>
                      </a:r>
                      <a:r>
                        <a:rPr sz="1500" b="1" spc="3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r>
                        <a:rPr sz="1500" b="1" spc="3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5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pertama</a:t>
                      </a:r>
                      <a:r>
                        <a:rPr sz="1500" spc="5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bagi</a:t>
                      </a:r>
                      <a:r>
                        <a:rPr sz="1500" spc="5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prodi</a:t>
                      </a:r>
                      <a:r>
                        <a:rPr sz="1500" spc="5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</a:t>
                      </a:r>
                      <a:r>
                        <a:rPr sz="1500" spc="5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(akreditasi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minimal),</a:t>
                      </a:r>
                      <a:r>
                        <a:rPr sz="1500" spc="5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pengusulan</a:t>
                      </a:r>
                      <a:r>
                        <a:rPr sz="1500" spc="5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5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5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bagi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prodi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baru,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perpanjangan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58445">
                        <a:lnSpc>
                          <a:spcPct val="113599"/>
                        </a:lnSpc>
                        <a:spcBef>
                          <a:spcPts val="90"/>
                        </a:spcBef>
                      </a:pP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menanggung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asesmen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b="1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5090">
                        <a:lnSpc>
                          <a:spcPct val="113599"/>
                        </a:lnSpc>
                        <a:spcBef>
                          <a:spcPts val="90"/>
                        </a:spcBef>
                        <a:tabLst>
                          <a:tab pos="1590040" algn="l"/>
                          <a:tab pos="2484120" algn="l"/>
                          <a:tab pos="4314190" algn="l"/>
                          <a:tab pos="5191760" algn="l"/>
                        </a:tabLst>
                      </a:pPr>
                      <a:r>
                        <a:rPr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lang="en-US"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4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500" b="1" spc="8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menanggung</a:t>
                      </a:r>
                      <a:r>
                        <a:rPr lang="en-US"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6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biaya</a:t>
                      </a:r>
                      <a:r>
                        <a:rPr lang="en-US" sz="1500" b="1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1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559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1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95680">
                        <a:lnSpc>
                          <a:spcPct val="102699"/>
                        </a:lnSpc>
                        <a:spcBef>
                          <a:spcPts val="85"/>
                        </a:spcBef>
                      </a:pP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sementara</a:t>
                      </a:r>
                      <a:r>
                        <a:rPr sz="1500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diberikan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sebagai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berikut: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590"/>
                        </a:lnSpc>
                      </a:pPr>
                      <a:r>
                        <a:rPr sz="1500" b="1" spc="1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a.5</a:t>
                      </a:r>
                      <a:r>
                        <a:rPr sz="1500" b="1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(lima)</a:t>
                      </a:r>
                      <a:r>
                        <a:rPr sz="1500" b="1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1500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baru;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47980" marR="669290" indent="-257175">
                        <a:lnSpc>
                          <a:spcPts val="262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b.8</a:t>
                      </a:r>
                      <a:r>
                        <a:rPr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(delapan)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 </a:t>
                      </a: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1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2550" algn="just">
                        <a:lnSpc>
                          <a:spcPct val="100899"/>
                        </a:lnSpc>
                        <a:spcBef>
                          <a:spcPts val="130"/>
                        </a:spcBef>
                      </a:pP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spc="4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500" spc="4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</a:t>
                      </a:r>
                      <a:r>
                        <a:rPr sz="1500" spc="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r>
                        <a:rPr sz="1500" spc="4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4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1500" spc="409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baru 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mendapatkan</a:t>
                      </a:r>
                      <a:r>
                        <a:rPr sz="1500" spc="2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2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2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pertama </a:t>
                      </a:r>
                      <a:r>
                        <a:rPr sz="1500" b="1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diberi</a:t>
                      </a:r>
                      <a:r>
                        <a:rPr sz="1500" b="1" spc="1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sz="1500" b="1" spc="1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1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(dua)</a:t>
                      </a:r>
                      <a:r>
                        <a:rPr sz="1500" b="1" spc="1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1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1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mengusulkan</a:t>
                      </a:r>
                      <a:r>
                        <a:rPr lang="en-US"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 err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permohonan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14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6200" y="92272"/>
            <a:ext cx="12039600" cy="678818"/>
          </a:xfrm>
          <a:prstGeom prst="rect">
            <a:avLst/>
          </a:prstGeom>
        </p:spPr>
        <p:txBody>
          <a:bodyPr vert="horz" wrap="square" lIns="0" tIns="123613" rIns="0" bIns="0" rtlCol="0">
            <a:spAutoFit/>
          </a:bodyPr>
          <a:lstStyle/>
          <a:p>
            <a:pPr marL="358775">
              <a:spcBef>
                <a:spcPts val="67"/>
              </a:spcBef>
            </a:pPr>
            <a:r>
              <a:rPr sz="3600" dirty="0">
                <a:solidFill>
                  <a:srgbClr val="000000"/>
                </a:solidFill>
                <a:latin typeface="Cambria"/>
                <a:cs typeface="Cambria"/>
              </a:rPr>
              <a:t>Sistem</a:t>
            </a:r>
            <a:r>
              <a:rPr sz="3600" spc="-1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13" dirty="0">
                <a:solidFill>
                  <a:srgbClr val="000000"/>
                </a:solidFill>
                <a:latin typeface="Cambria"/>
                <a:cs typeface="Cambria"/>
              </a:rPr>
              <a:t>Penjaminan</a:t>
            </a:r>
            <a:r>
              <a:rPr sz="3600" spc="-1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0000"/>
                </a:solidFill>
                <a:latin typeface="Cambria"/>
                <a:cs typeface="Cambria"/>
              </a:rPr>
              <a:t>Mutu</a:t>
            </a:r>
            <a:r>
              <a:rPr sz="3600" spc="-11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13" dirty="0">
                <a:solidFill>
                  <a:srgbClr val="000000"/>
                </a:solidFill>
                <a:latin typeface="Cambria"/>
                <a:cs typeface="Cambria"/>
              </a:rPr>
              <a:t>Pendidikan</a:t>
            </a:r>
            <a:r>
              <a:rPr sz="3600" spc="-1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600" spc="-7" dirty="0">
                <a:solidFill>
                  <a:srgbClr val="000000"/>
                </a:solidFill>
                <a:latin typeface="Cambria"/>
                <a:cs typeface="Cambria"/>
              </a:rPr>
              <a:t>Tinggi</a:t>
            </a:r>
            <a:r>
              <a:rPr lang="en-US" sz="3600" spc="-7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3600" spc="-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(SPM </a:t>
            </a:r>
            <a:r>
              <a:rPr lang="en-ID" sz="3600" spc="-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Dikti</a:t>
            </a:r>
            <a:r>
              <a:rPr lang="en-ID" sz="3600" spc="-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878" y="5667666"/>
            <a:ext cx="5532120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Permendik</a:t>
            </a:r>
            <a:r>
              <a:rPr lang="en-US"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tisaintek</a:t>
            </a:r>
            <a:r>
              <a:rPr lang="en-US" sz="1867" i="1" spc="-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867" i="1" spc="-2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1867" i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27" dirty="0" err="1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Pasal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65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dan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17" dirty="0">
                <a:solidFill>
                  <a:srgbClr val="001F5F"/>
                </a:solidFill>
                <a:latin typeface="Cambria"/>
                <a:cs typeface="Cambria"/>
              </a:rPr>
              <a:t>66</a:t>
            </a:r>
            <a:endParaRPr sz="1867" dirty="0">
              <a:latin typeface="Cambria"/>
              <a:cs typeface="Cambria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296B57-3FBC-322F-D939-FA1FE4F099D3}"/>
              </a:ext>
            </a:extLst>
          </p:cNvPr>
          <p:cNvGrpSpPr/>
          <p:nvPr/>
        </p:nvGrpSpPr>
        <p:grpSpPr>
          <a:xfrm>
            <a:off x="609600" y="840393"/>
            <a:ext cx="11089893" cy="4684775"/>
            <a:chOff x="615697" y="1161796"/>
            <a:chExt cx="11089893" cy="4684775"/>
          </a:xfrm>
        </p:grpSpPr>
        <p:sp>
          <p:nvSpPr>
            <p:cNvPr id="3" name="object 3"/>
            <p:cNvSpPr txBox="1"/>
            <p:nvPr/>
          </p:nvSpPr>
          <p:spPr>
            <a:xfrm>
              <a:off x="5364313" y="2137212"/>
              <a:ext cx="1586653" cy="708570"/>
            </a:xfrm>
            <a:prstGeom prst="rect">
              <a:avLst/>
            </a:prstGeom>
          </p:spPr>
          <p:txBody>
            <a:bodyPr vert="horz" wrap="square" lIns="0" tIns="8043" rIns="0" bIns="0" rtlCol="0">
              <a:spAutoFit/>
            </a:bodyPr>
            <a:lstStyle/>
            <a:p>
              <a:pPr marL="8467" marR="3387">
                <a:lnSpc>
                  <a:spcPct val="150000"/>
                </a:lnSpc>
                <a:spcBef>
                  <a:spcPts val="63"/>
                </a:spcBef>
              </a:pPr>
              <a:r>
                <a:rPr sz="1600" spc="-7" dirty="0">
                  <a:solidFill>
                    <a:srgbClr val="C55A11"/>
                  </a:solidFill>
                  <a:latin typeface="Calibri"/>
                  <a:cs typeface="Calibri"/>
                </a:rPr>
                <a:t>diimplementasikan </a:t>
              </a:r>
              <a:r>
                <a:rPr sz="1600" dirty="0">
                  <a:solidFill>
                    <a:srgbClr val="C55A11"/>
                  </a:solidFill>
                  <a:latin typeface="Calibri"/>
                  <a:cs typeface="Calibri"/>
                </a:rPr>
                <a:t>melalui</a:t>
              </a:r>
              <a:r>
                <a:rPr sz="1600" spc="-13" dirty="0">
                  <a:solidFill>
                    <a:srgbClr val="C55A11"/>
                  </a:solidFill>
                  <a:latin typeface="Calibri"/>
                  <a:cs typeface="Calibri"/>
                </a:rPr>
                <a:t> </a:t>
              </a:r>
              <a:r>
                <a:rPr sz="1600" spc="-7" dirty="0">
                  <a:solidFill>
                    <a:srgbClr val="C55A11"/>
                  </a:solidFill>
                  <a:latin typeface="Calibri"/>
                  <a:cs typeface="Calibri"/>
                </a:rPr>
                <a:t>siklus</a:t>
              </a:r>
              <a:endParaRPr sz="1600" dirty="0">
                <a:latin typeface="Calibri"/>
                <a:cs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975" y="3197352"/>
              <a:ext cx="1672844" cy="921004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928285" y="3432894"/>
              <a:ext cx="1212003" cy="37788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z="2400" dirty="0">
                  <a:solidFill>
                    <a:srgbClr val="FFFFFF"/>
                  </a:solidFill>
                  <a:latin typeface="Calibri"/>
                  <a:cs typeface="Calibri"/>
                </a:rPr>
                <a:t>SPM</a:t>
              </a:r>
              <a:r>
                <a:rPr sz="2400" spc="-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00" spc="-7" dirty="0">
                  <a:solidFill>
                    <a:srgbClr val="FFFFFF"/>
                  </a:solidFill>
                  <a:latin typeface="Calibri"/>
                  <a:cs typeface="Calibri"/>
                </a:rPr>
                <a:t>Dikti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8192" y="2142744"/>
              <a:ext cx="1672844" cy="772668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4044357" y="2233676"/>
              <a:ext cx="721783" cy="418555"/>
            </a:xfrm>
            <a:prstGeom prst="rect">
              <a:avLst/>
            </a:prstGeom>
          </p:spPr>
          <p:txBody>
            <a:bodyPr vert="horz" wrap="square" lIns="0" tIns="8043" rIns="0" bIns="0" rtlCol="0">
              <a:spAutoFit/>
            </a:bodyPr>
            <a:lstStyle/>
            <a:p>
              <a:pPr marL="8467">
                <a:spcBef>
                  <a:spcPts val="63"/>
                </a:spcBef>
              </a:pPr>
              <a:r>
                <a:rPr sz="2667" spc="-13" dirty="0">
                  <a:solidFill>
                    <a:srgbClr val="FFFFFF"/>
                  </a:solidFill>
                  <a:latin typeface="Calibri"/>
                  <a:cs typeface="Calibri"/>
                </a:rPr>
                <a:t>SPMI</a:t>
              </a:r>
              <a:endParaRPr sz="2667">
                <a:latin typeface="Calibri"/>
                <a:cs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2576" y="4570975"/>
              <a:ext cx="1672844" cy="732036"/>
            </a:xfrm>
            <a:prstGeom prst="rect">
              <a:avLst/>
            </a:prstGeom>
          </p:spPr>
        </p:pic>
        <p:sp>
          <p:nvSpPr>
            <p:cNvPr id="11" name="object 11"/>
            <p:cNvSpPr txBox="1"/>
            <p:nvPr/>
          </p:nvSpPr>
          <p:spPr>
            <a:xfrm>
              <a:off x="4068148" y="4684606"/>
              <a:ext cx="723900" cy="37788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z="2400" spc="-13" dirty="0">
                  <a:solidFill>
                    <a:srgbClr val="FFFFFF"/>
                  </a:solidFill>
                  <a:latin typeface="Calibri"/>
                  <a:cs typeface="Calibri"/>
                </a:rPr>
                <a:t>SPME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333244" y="2466255"/>
              <a:ext cx="1289050" cy="2428663"/>
            </a:xfrm>
            <a:custGeom>
              <a:avLst/>
              <a:gdLst/>
              <a:ahLst/>
              <a:cxnLst/>
              <a:rect l="l" t="t" r="r" b="b"/>
              <a:pathLst>
                <a:path w="1933575" h="3642995">
                  <a:moveTo>
                    <a:pt x="1933448" y="3642614"/>
                  </a:moveTo>
                  <a:lnTo>
                    <a:pt x="1914956" y="3590036"/>
                  </a:lnTo>
                  <a:lnTo>
                    <a:pt x="1891030" y="3521964"/>
                  </a:lnTo>
                  <a:lnTo>
                    <a:pt x="1864512" y="3549370"/>
                  </a:lnTo>
                  <a:lnTo>
                    <a:pt x="30810" y="1774901"/>
                  </a:lnTo>
                  <a:lnTo>
                    <a:pt x="1825879" y="92087"/>
                  </a:lnTo>
                  <a:lnTo>
                    <a:pt x="1851914" y="119888"/>
                  </a:lnTo>
                  <a:lnTo>
                    <a:pt x="1877314" y="51193"/>
                  </a:lnTo>
                  <a:lnTo>
                    <a:pt x="1896237" y="0"/>
                  </a:lnTo>
                  <a:lnTo>
                    <a:pt x="1773809" y="36449"/>
                  </a:lnTo>
                  <a:lnTo>
                    <a:pt x="1799780" y="64211"/>
                  </a:lnTo>
                  <a:lnTo>
                    <a:pt x="127" y="1751330"/>
                  </a:lnTo>
                  <a:lnTo>
                    <a:pt x="22288" y="1774901"/>
                  </a:lnTo>
                  <a:lnTo>
                    <a:pt x="0" y="1797939"/>
                  </a:lnTo>
                  <a:lnTo>
                    <a:pt x="1838032" y="3576739"/>
                  </a:lnTo>
                  <a:lnTo>
                    <a:pt x="1811528" y="3604133"/>
                  </a:lnTo>
                  <a:lnTo>
                    <a:pt x="1933448" y="364261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590292" y="3475820"/>
              <a:ext cx="1347893" cy="37788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z="2400" dirty="0">
                  <a:solidFill>
                    <a:srgbClr val="C55A11"/>
                  </a:solidFill>
                  <a:latin typeface="Calibri"/>
                  <a:cs typeface="Calibri"/>
                </a:rPr>
                <a:t>terdiri</a:t>
              </a:r>
              <a:r>
                <a:rPr sz="2400" spc="-97" dirty="0">
                  <a:solidFill>
                    <a:srgbClr val="C55A11"/>
                  </a:solidFill>
                  <a:latin typeface="Calibri"/>
                  <a:cs typeface="Calibri"/>
                </a:rPr>
                <a:t> </a:t>
              </a:r>
              <a:r>
                <a:rPr sz="2400" spc="-13" dirty="0">
                  <a:solidFill>
                    <a:srgbClr val="C55A11"/>
                  </a:solidFill>
                  <a:latin typeface="Calibri"/>
                  <a:cs typeface="Calibri"/>
                </a:rPr>
                <a:t>atas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7" y="5094223"/>
              <a:ext cx="1754123" cy="752348"/>
            </a:xfrm>
            <a:prstGeom prst="rect">
              <a:avLst/>
            </a:prstGeom>
          </p:spPr>
        </p:pic>
        <p:sp>
          <p:nvSpPr>
            <p:cNvPr id="15" name="object 15"/>
            <p:cNvSpPr txBox="1"/>
            <p:nvPr/>
          </p:nvSpPr>
          <p:spPr>
            <a:xfrm>
              <a:off x="994326" y="5227573"/>
              <a:ext cx="998643" cy="37788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z="2400" dirty="0">
                  <a:solidFill>
                    <a:srgbClr val="FFFFFF"/>
                  </a:solidFill>
                  <a:latin typeface="Calibri"/>
                  <a:cs typeface="Calibri"/>
                </a:rPr>
                <a:t>PD</a:t>
              </a:r>
              <a:r>
                <a:rPr sz="2400" spc="-37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00" spc="-7" dirty="0">
                  <a:solidFill>
                    <a:srgbClr val="FFFFFF"/>
                  </a:solidFill>
                  <a:latin typeface="Calibri"/>
                  <a:cs typeface="Calibri"/>
                </a:rPr>
                <a:t>Dikti</a:t>
              </a:r>
              <a:endParaRPr sz="2400">
                <a:latin typeface="Calibri"/>
                <a:cs typeface="Calibri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1499362" y="1161796"/>
              <a:ext cx="8430683" cy="3947160"/>
              <a:chOff x="2249042" y="1742694"/>
              <a:chExt cx="12646025" cy="592074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2249042" y="6112383"/>
                <a:ext cx="133985" cy="1551305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551304">
                    <a:moveTo>
                      <a:pt x="76077" y="113412"/>
                    </a:moveTo>
                    <a:lnTo>
                      <a:pt x="37979" y="114938"/>
                    </a:lnTo>
                    <a:lnTo>
                      <a:pt x="95823" y="1549399"/>
                    </a:lnTo>
                    <a:lnTo>
                      <a:pt x="95884" y="1550923"/>
                    </a:lnTo>
                    <a:lnTo>
                      <a:pt x="133857" y="1549399"/>
                    </a:lnTo>
                    <a:lnTo>
                      <a:pt x="76200" y="116458"/>
                    </a:lnTo>
                    <a:lnTo>
                      <a:pt x="76077" y="113412"/>
                    </a:lnTo>
                    <a:close/>
                  </a:path>
                  <a:path w="133985" h="1551304">
                    <a:moveTo>
                      <a:pt x="52450" y="0"/>
                    </a:moveTo>
                    <a:lnTo>
                      <a:pt x="0" y="116458"/>
                    </a:lnTo>
                    <a:lnTo>
                      <a:pt x="37979" y="114938"/>
                    </a:lnTo>
                    <a:lnTo>
                      <a:pt x="37211" y="95884"/>
                    </a:lnTo>
                    <a:lnTo>
                      <a:pt x="75311" y="94361"/>
                    </a:lnTo>
                    <a:lnTo>
                      <a:pt x="104504" y="94361"/>
                    </a:lnTo>
                    <a:lnTo>
                      <a:pt x="52450" y="0"/>
                    </a:lnTo>
                    <a:close/>
                  </a:path>
                  <a:path w="133985" h="1551304">
                    <a:moveTo>
                      <a:pt x="75311" y="94361"/>
                    </a:moveTo>
                    <a:lnTo>
                      <a:pt x="37211" y="95884"/>
                    </a:lnTo>
                    <a:lnTo>
                      <a:pt x="37856" y="111887"/>
                    </a:lnTo>
                    <a:lnTo>
                      <a:pt x="37979" y="114938"/>
                    </a:lnTo>
                    <a:lnTo>
                      <a:pt x="76077" y="113412"/>
                    </a:lnTo>
                    <a:lnTo>
                      <a:pt x="75372" y="95884"/>
                    </a:lnTo>
                    <a:lnTo>
                      <a:pt x="75311" y="94361"/>
                    </a:lnTo>
                    <a:close/>
                  </a:path>
                  <a:path w="133985" h="1551304">
                    <a:moveTo>
                      <a:pt x="104504" y="94361"/>
                    </a:moveTo>
                    <a:lnTo>
                      <a:pt x="75311" y="94361"/>
                    </a:lnTo>
                    <a:lnTo>
                      <a:pt x="76016" y="111887"/>
                    </a:lnTo>
                    <a:lnTo>
                      <a:pt x="76077" y="113412"/>
                    </a:lnTo>
                    <a:lnTo>
                      <a:pt x="114173" y="111887"/>
                    </a:lnTo>
                    <a:lnTo>
                      <a:pt x="104504" y="94361"/>
                    </a:lnTo>
                    <a:close/>
                  </a:path>
                </a:pathLst>
              </a:custGeom>
              <a:solidFill>
                <a:srgbClr val="497DBA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378059" y="1742694"/>
                <a:ext cx="4516501" cy="4144136"/>
              </a:xfrm>
              <a:prstGeom prst="rect">
                <a:avLst/>
              </a:prstGeom>
            </p:spPr>
          </p:pic>
        </p:grpSp>
        <p:sp>
          <p:nvSpPr>
            <p:cNvPr id="19" name="object 19"/>
            <p:cNvSpPr txBox="1"/>
            <p:nvPr/>
          </p:nvSpPr>
          <p:spPr>
            <a:xfrm>
              <a:off x="8375143" y="1473455"/>
              <a:ext cx="135043" cy="28554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pc="-33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9432037" y="2121916"/>
              <a:ext cx="135043" cy="28554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pc="-33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8949182" y="3247018"/>
              <a:ext cx="128693" cy="28554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pc="-33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751741" y="3247018"/>
              <a:ext cx="135467" cy="28554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pc="-33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7198191" y="2121916"/>
              <a:ext cx="135043" cy="285549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pc="-33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8028093" y="2222890"/>
              <a:ext cx="734907" cy="56254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153677" marR="3387" indent="-145634">
                <a:spcBef>
                  <a:spcPts val="67"/>
                </a:spcBef>
              </a:pPr>
              <a:r>
                <a:rPr spc="-7" dirty="0">
                  <a:solidFill>
                    <a:srgbClr val="FFFFFF"/>
                  </a:solidFill>
                  <a:latin typeface="Calibri"/>
                  <a:cs typeface="Calibri"/>
                </a:rPr>
                <a:t>Standar Dikti</a:t>
              </a:r>
              <a:endParaRPr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0004213" y="1619759"/>
              <a:ext cx="1701377" cy="2019378"/>
            </a:xfrm>
            <a:prstGeom prst="rect">
              <a:avLst/>
            </a:prstGeom>
          </p:spPr>
          <p:txBody>
            <a:bodyPr vert="horz" wrap="square" lIns="0" tIns="8043" rIns="0" bIns="0" rtlCol="0">
              <a:spAutoFit/>
            </a:bodyPr>
            <a:lstStyle/>
            <a:p>
              <a:pPr marL="8467">
                <a:spcBef>
                  <a:spcPts val="63"/>
                </a:spcBef>
              </a:pPr>
              <a:r>
                <a:rPr sz="1867" i="1" spc="-13" dirty="0">
                  <a:solidFill>
                    <a:srgbClr val="2E5496"/>
                  </a:solidFill>
                  <a:latin typeface="Calibri"/>
                  <a:cs typeface="Calibri"/>
                </a:rPr>
                <a:t>SPMI</a:t>
              </a:r>
              <a:endParaRPr sz="1867">
                <a:latin typeface="Calibri"/>
                <a:cs typeface="Calibri"/>
              </a:endParaRPr>
            </a:p>
            <a:p>
              <a:pPr marL="8467" marR="3387"/>
              <a:r>
                <a:rPr sz="1867" i="1" spc="-7" dirty="0">
                  <a:solidFill>
                    <a:srgbClr val="2E5496"/>
                  </a:solidFill>
                  <a:latin typeface="Calibri"/>
                  <a:cs typeface="Calibri"/>
                </a:rPr>
                <a:t>direncanakan, dilaksanakan, dievaluasi, dikendalikan,</a:t>
              </a:r>
              <a:r>
                <a:rPr sz="1867" i="1" spc="-83" dirty="0">
                  <a:solidFill>
                    <a:srgbClr val="2E5496"/>
                  </a:solidFill>
                  <a:latin typeface="Calibri"/>
                  <a:cs typeface="Calibri"/>
                </a:rPr>
                <a:t> </a:t>
              </a:r>
              <a:r>
                <a:rPr sz="1867" i="1" spc="-17" dirty="0">
                  <a:solidFill>
                    <a:srgbClr val="2E5496"/>
                  </a:solidFill>
                  <a:latin typeface="Calibri"/>
                  <a:cs typeface="Calibri"/>
                </a:rPr>
                <a:t>dan </a:t>
              </a:r>
              <a:r>
                <a:rPr sz="1867" i="1" spc="-7" dirty="0">
                  <a:solidFill>
                    <a:srgbClr val="2E5496"/>
                  </a:solidFill>
                  <a:latin typeface="Calibri"/>
                  <a:cs typeface="Calibri"/>
                </a:rPr>
                <a:t>dikembangkan </a:t>
              </a:r>
              <a:r>
                <a:rPr sz="1867" i="1" dirty="0">
                  <a:solidFill>
                    <a:srgbClr val="2E5496"/>
                  </a:solidFill>
                  <a:latin typeface="Calibri"/>
                  <a:cs typeface="Calibri"/>
                </a:rPr>
                <a:t>oleh</a:t>
              </a:r>
              <a:r>
                <a:rPr sz="1867" i="1" spc="-47" dirty="0">
                  <a:solidFill>
                    <a:srgbClr val="2E5496"/>
                  </a:solidFill>
                  <a:latin typeface="Calibri"/>
                  <a:cs typeface="Calibri"/>
                </a:rPr>
                <a:t> </a:t>
              </a:r>
              <a:r>
                <a:rPr sz="1867" i="1" spc="-17" dirty="0">
                  <a:solidFill>
                    <a:srgbClr val="2E5496"/>
                  </a:solidFill>
                  <a:latin typeface="Calibri"/>
                  <a:cs typeface="Calibri"/>
                </a:rPr>
                <a:t>PT</a:t>
              </a:r>
              <a:endParaRPr sz="1867">
                <a:latin typeface="Calibri"/>
                <a:cs typeface="Calibri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5434245" y="4736677"/>
              <a:ext cx="3322320" cy="336781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>
                <a:spcBef>
                  <a:spcPts val="67"/>
                </a:spcBef>
              </a:pPr>
              <a:r>
                <a:rPr sz="2133" dirty="0">
                  <a:solidFill>
                    <a:srgbClr val="C55A11"/>
                  </a:solidFill>
                  <a:latin typeface="Calibri"/>
                  <a:cs typeface="Calibri"/>
                </a:rPr>
                <a:t>dilakukan</a:t>
              </a:r>
              <a:r>
                <a:rPr sz="2133" spc="-90" dirty="0">
                  <a:solidFill>
                    <a:srgbClr val="C55A11"/>
                  </a:solidFill>
                  <a:latin typeface="Calibri"/>
                  <a:cs typeface="Calibri"/>
                </a:rPr>
                <a:t> </a:t>
              </a:r>
              <a:r>
                <a:rPr sz="2133" dirty="0">
                  <a:solidFill>
                    <a:srgbClr val="C55A11"/>
                  </a:solidFill>
                  <a:latin typeface="Calibri"/>
                  <a:cs typeface="Calibri"/>
                </a:rPr>
                <a:t>melalui</a:t>
              </a:r>
              <a:r>
                <a:rPr sz="2133" spc="-87" dirty="0">
                  <a:solidFill>
                    <a:srgbClr val="C55A11"/>
                  </a:solidFill>
                  <a:latin typeface="Calibri"/>
                  <a:cs typeface="Calibri"/>
                </a:rPr>
                <a:t> </a:t>
              </a:r>
              <a:r>
                <a:rPr sz="2133" b="1" spc="-7" dirty="0">
                  <a:solidFill>
                    <a:srgbClr val="001F5F"/>
                  </a:solidFill>
                  <a:latin typeface="Calibri"/>
                  <a:cs typeface="Calibri"/>
                </a:rPr>
                <a:t>AKREDITASI</a:t>
              </a:r>
              <a:endParaRPr sz="2133">
                <a:latin typeface="Calibri"/>
                <a:cs typeface="Calibri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629476" y="6605807"/>
            <a:ext cx="1437217" cy="1474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467">
              <a:spcBef>
                <a:spcPts val="30"/>
              </a:spcBef>
            </a:pPr>
            <a:r>
              <a:rPr sz="933" b="1" spc="93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www.laminfokom.or.id</a:t>
            </a:r>
            <a:endParaRPr sz="933">
              <a:latin typeface="Calibri"/>
              <a:cs typeface="Calibr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7EC4863-DC77-A040-52D0-F0169B6FBDAE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777FC1D0-7B25-E3CC-1C8E-CE80D9FDC2D8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72392A50-4018-0A20-F61E-137E87846D05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5">
            <a:extLst>
              <a:ext uri="{FF2B5EF4-FFF2-40B4-BE49-F238E27FC236}">
                <a16:creationId xmlns:a16="http://schemas.microsoft.com/office/drawing/2014/main" id="{B95F4EA1-E680-F17A-C96E-168603CBE91B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3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02336" cy="5405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219614"/>
            <a:ext cx="8523393" cy="638488"/>
          </a:xfrm>
          <a:custGeom>
            <a:avLst/>
            <a:gdLst/>
            <a:ahLst/>
            <a:cxnLst/>
            <a:rect l="l" t="t" r="r" b="b"/>
            <a:pathLst>
              <a:path w="12785090" h="1483359">
                <a:moveTo>
                  <a:pt x="12566599" y="0"/>
                </a:moveTo>
                <a:lnTo>
                  <a:pt x="0" y="0"/>
                </a:lnTo>
                <a:lnTo>
                  <a:pt x="0" y="1483207"/>
                </a:lnTo>
                <a:lnTo>
                  <a:pt x="12566599" y="1483207"/>
                </a:lnTo>
                <a:lnTo>
                  <a:pt x="12616703" y="1477435"/>
                </a:lnTo>
                <a:lnTo>
                  <a:pt x="12662694" y="1460995"/>
                </a:lnTo>
                <a:lnTo>
                  <a:pt x="12703262" y="1435197"/>
                </a:lnTo>
                <a:lnTo>
                  <a:pt x="12737095" y="1401355"/>
                </a:lnTo>
                <a:lnTo>
                  <a:pt x="12762885" y="1360779"/>
                </a:lnTo>
                <a:lnTo>
                  <a:pt x="12779320" y="1314781"/>
                </a:lnTo>
                <a:lnTo>
                  <a:pt x="12785090" y="1264674"/>
                </a:lnTo>
                <a:lnTo>
                  <a:pt x="12785090" y="218530"/>
                </a:lnTo>
                <a:lnTo>
                  <a:pt x="12779320" y="168423"/>
                </a:lnTo>
                <a:lnTo>
                  <a:pt x="12762885" y="122426"/>
                </a:lnTo>
                <a:lnTo>
                  <a:pt x="12737095" y="81851"/>
                </a:lnTo>
                <a:lnTo>
                  <a:pt x="12703262" y="48009"/>
                </a:lnTo>
                <a:lnTo>
                  <a:pt x="12662694" y="22211"/>
                </a:lnTo>
                <a:lnTo>
                  <a:pt x="12616703" y="5771"/>
                </a:lnTo>
                <a:lnTo>
                  <a:pt x="12566599" y="0"/>
                </a:lnTo>
                <a:close/>
              </a:path>
            </a:pathLst>
          </a:custGeom>
          <a:solidFill>
            <a:srgbClr val="92B8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8384" y="6014721"/>
            <a:ext cx="2338832" cy="3149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163472" y="0"/>
            <a:ext cx="2028613" cy="1447800"/>
          </a:xfrm>
          <a:custGeom>
            <a:avLst/>
            <a:gdLst/>
            <a:ahLst/>
            <a:cxnLst/>
            <a:rect l="l" t="t" r="r" b="b"/>
            <a:pathLst>
              <a:path w="3042919" h="2171700">
                <a:moveTo>
                  <a:pt x="3042792" y="0"/>
                </a:moveTo>
                <a:lnTo>
                  <a:pt x="48882" y="0"/>
                </a:lnTo>
                <a:lnTo>
                  <a:pt x="40564" y="35763"/>
                </a:lnTo>
                <a:lnTo>
                  <a:pt x="31193" y="81556"/>
                </a:lnTo>
                <a:lnTo>
                  <a:pt x="23018" y="127774"/>
                </a:lnTo>
                <a:lnTo>
                  <a:pt x="16054" y="174399"/>
                </a:lnTo>
                <a:lnTo>
                  <a:pt x="10319" y="221413"/>
                </a:lnTo>
                <a:lnTo>
                  <a:pt x="5830" y="268802"/>
                </a:lnTo>
                <a:lnTo>
                  <a:pt x="2602" y="316547"/>
                </a:lnTo>
                <a:lnTo>
                  <a:pt x="653" y="364633"/>
                </a:lnTo>
                <a:lnTo>
                  <a:pt x="0" y="413042"/>
                </a:lnTo>
                <a:lnTo>
                  <a:pt x="653" y="461450"/>
                </a:lnTo>
                <a:lnTo>
                  <a:pt x="2602" y="509535"/>
                </a:lnTo>
                <a:lnTo>
                  <a:pt x="5830" y="557279"/>
                </a:lnTo>
                <a:lnTo>
                  <a:pt x="10319" y="604667"/>
                </a:lnTo>
                <a:lnTo>
                  <a:pt x="16054" y="651682"/>
                </a:lnTo>
                <a:lnTo>
                  <a:pt x="23018" y="698306"/>
                </a:lnTo>
                <a:lnTo>
                  <a:pt x="31193" y="744523"/>
                </a:lnTo>
                <a:lnTo>
                  <a:pt x="40564" y="790316"/>
                </a:lnTo>
                <a:lnTo>
                  <a:pt x="51112" y="835669"/>
                </a:lnTo>
                <a:lnTo>
                  <a:pt x="62822" y="880564"/>
                </a:lnTo>
                <a:lnTo>
                  <a:pt x="75677" y="924985"/>
                </a:lnTo>
                <a:lnTo>
                  <a:pt x="89659" y="968915"/>
                </a:lnTo>
                <a:lnTo>
                  <a:pt x="104753" y="1012337"/>
                </a:lnTo>
                <a:lnTo>
                  <a:pt x="120941" y="1055235"/>
                </a:lnTo>
                <a:lnTo>
                  <a:pt x="138207" y="1097592"/>
                </a:lnTo>
                <a:lnTo>
                  <a:pt x="156534" y="1139391"/>
                </a:lnTo>
                <a:lnTo>
                  <a:pt x="175905" y="1180615"/>
                </a:lnTo>
                <a:lnTo>
                  <a:pt x="196303" y="1221248"/>
                </a:lnTo>
                <a:lnTo>
                  <a:pt x="217712" y="1261272"/>
                </a:lnTo>
                <a:lnTo>
                  <a:pt x="240114" y="1300671"/>
                </a:lnTo>
                <a:lnTo>
                  <a:pt x="263494" y="1339429"/>
                </a:lnTo>
                <a:lnTo>
                  <a:pt x="287834" y="1377528"/>
                </a:lnTo>
                <a:lnTo>
                  <a:pt x="313117" y="1414952"/>
                </a:lnTo>
                <a:lnTo>
                  <a:pt x="339327" y="1451684"/>
                </a:lnTo>
                <a:lnTo>
                  <a:pt x="366447" y="1487706"/>
                </a:lnTo>
                <a:lnTo>
                  <a:pt x="394461" y="1523004"/>
                </a:lnTo>
                <a:lnTo>
                  <a:pt x="423351" y="1557559"/>
                </a:lnTo>
                <a:lnTo>
                  <a:pt x="453100" y="1591355"/>
                </a:lnTo>
                <a:lnTo>
                  <a:pt x="483693" y="1624374"/>
                </a:lnTo>
                <a:lnTo>
                  <a:pt x="515111" y="1656602"/>
                </a:lnTo>
                <a:lnTo>
                  <a:pt x="547340" y="1688020"/>
                </a:lnTo>
                <a:lnTo>
                  <a:pt x="580360" y="1718611"/>
                </a:lnTo>
                <a:lnTo>
                  <a:pt x="614157" y="1748360"/>
                </a:lnTo>
                <a:lnTo>
                  <a:pt x="648713" y="1777249"/>
                </a:lnTo>
                <a:lnTo>
                  <a:pt x="684011" y="1805262"/>
                </a:lnTo>
                <a:lnTo>
                  <a:pt x="720035" y="1832382"/>
                </a:lnTo>
                <a:lnTo>
                  <a:pt x="756767" y="1858591"/>
                </a:lnTo>
                <a:lnTo>
                  <a:pt x="794192" y="1883874"/>
                </a:lnTo>
                <a:lnTo>
                  <a:pt x="832292" y="1908213"/>
                </a:lnTo>
                <a:lnTo>
                  <a:pt x="871050" y="1931592"/>
                </a:lnTo>
                <a:lnTo>
                  <a:pt x="910450" y="1953994"/>
                </a:lnTo>
                <a:lnTo>
                  <a:pt x="950476" y="1975402"/>
                </a:lnTo>
                <a:lnTo>
                  <a:pt x="991109" y="1995800"/>
                </a:lnTo>
                <a:lnTo>
                  <a:pt x="1032334" y="2015170"/>
                </a:lnTo>
                <a:lnTo>
                  <a:pt x="1074134" y="2033496"/>
                </a:lnTo>
                <a:lnTo>
                  <a:pt x="1116491" y="2050761"/>
                </a:lnTo>
                <a:lnTo>
                  <a:pt x="1159390" y="2066949"/>
                </a:lnTo>
                <a:lnTo>
                  <a:pt x="1202813" y="2082042"/>
                </a:lnTo>
                <a:lnTo>
                  <a:pt x="1246744" y="2096024"/>
                </a:lnTo>
                <a:lnTo>
                  <a:pt x="1291166" y="2108879"/>
                </a:lnTo>
                <a:lnTo>
                  <a:pt x="1336062" y="2120588"/>
                </a:lnTo>
                <a:lnTo>
                  <a:pt x="1381415" y="2131137"/>
                </a:lnTo>
                <a:lnTo>
                  <a:pt x="1427209" y="2140507"/>
                </a:lnTo>
                <a:lnTo>
                  <a:pt x="1473427" y="2148682"/>
                </a:lnTo>
                <a:lnTo>
                  <a:pt x="1520052" y="2155645"/>
                </a:lnTo>
                <a:lnTo>
                  <a:pt x="1567067" y="2161380"/>
                </a:lnTo>
                <a:lnTo>
                  <a:pt x="1614456" y="2165870"/>
                </a:lnTo>
                <a:lnTo>
                  <a:pt x="1662201" y="2169097"/>
                </a:lnTo>
                <a:lnTo>
                  <a:pt x="1710287" y="2171046"/>
                </a:lnTo>
                <a:lnTo>
                  <a:pt x="1758696" y="2171700"/>
                </a:lnTo>
                <a:lnTo>
                  <a:pt x="1807104" y="2171046"/>
                </a:lnTo>
                <a:lnTo>
                  <a:pt x="1855189" y="2169097"/>
                </a:lnTo>
                <a:lnTo>
                  <a:pt x="1902934" y="2165870"/>
                </a:lnTo>
                <a:lnTo>
                  <a:pt x="1950322" y="2161380"/>
                </a:lnTo>
                <a:lnTo>
                  <a:pt x="1997337" y="2155645"/>
                </a:lnTo>
                <a:lnTo>
                  <a:pt x="2043960" y="2148682"/>
                </a:lnTo>
                <a:lnTo>
                  <a:pt x="2090177" y="2140507"/>
                </a:lnTo>
                <a:lnTo>
                  <a:pt x="2135969" y="2131137"/>
                </a:lnTo>
                <a:lnTo>
                  <a:pt x="2181321" y="2120588"/>
                </a:lnTo>
                <a:lnTo>
                  <a:pt x="2226215" y="2108879"/>
                </a:lnTo>
                <a:lnTo>
                  <a:pt x="2270635" y="2096024"/>
                </a:lnTo>
                <a:lnTo>
                  <a:pt x="2314564" y="2082042"/>
                </a:lnTo>
                <a:lnTo>
                  <a:pt x="2357985" y="2066949"/>
                </a:lnTo>
                <a:lnTo>
                  <a:pt x="2400882" y="2050761"/>
                </a:lnTo>
                <a:lnTo>
                  <a:pt x="2443237" y="2033496"/>
                </a:lnTo>
                <a:lnTo>
                  <a:pt x="2485035" y="2015170"/>
                </a:lnTo>
                <a:lnTo>
                  <a:pt x="2526257" y="1995800"/>
                </a:lnTo>
                <a:lnTo>
                  <a:pt x="2566888" y="1975402"/>
                </a:lnTo>
                <a:lnTo>
                  <a:pt x="2606910" y="1953994"/>
                </a:lnTo>
                <a:lnTo>
                  <a:pt x="2646308" y="1931592"/>
                </a:lnTo>
                <a:lnTo>
                  <a:pt x="2685064" y="1908213"/>
                </a:lnTo>
                <a:lnTo>
                  <a:pt x="2723160" y="1883874"/>
                </a:lnTo>
                <a:lnTo>
                  <a:pt x="2760582" y="1858591"/>
                </a:lnTo>
                <a:lnTo>
                  <a:pt x="2797312" y="1832382"/>
                </a:lnTo>
                <a:lnTo>
                  <a:pt x="2833332" y="1805262"/>
                </a:lnTo>
                <a:lnTo>
                  <a:pt x="2868627" y="1777249"/>
                </a:lnTo>
                <a:lnTo>
                  <a:pt x="2903180" y="1748360"/>
                </a:lnTo>
                <a:lnTo>
                  <a:pt x="2936973" y="1718611"/>
                </a:lnTo>
                <a:lnTo>
                  <a:pt x="2969991" y="1688020"/>
                </a:lnTo>
                <a:lnTo>
                  <a:pt x="3002216" y="1656602"/>
                </a:lnTo>
                <a:lnTo>
                  <a:pt x="3033632" y="1624374"/>
                </a:lnTo>
                <a:lnTo>
                  <a:pt x="3042792" y="1614486"/>
                </a:lnTo>
                <a:lnTo>
                  <a:pt x="3042792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506200" y="2174756"/>
            <a:ext cx="685800" cy="1057910"/>
          </a:xfrm>
          <a:custGeom>
            <a:avLst/>
            <a:gdLst/>
            <a:ahLst/>
            <a:cxnLst/>
            <a:rect l="l" t="t" r="r" b="b"/>
            <a:pathLst>
              <a:path w="1028700" h="1586864">
                <a:moveTo>
                  <a:pt x="793115" y="0"/>
                </a:moveTo>
                <a:lnTo>
                  <a:pt x="744800" y="1447"/>
                </a:lnTo>
                <a:lnTo>
                  <a:pt x="697252" y="5734"/>
                </a:lnTo>
                <a:lnTo>
                  <a:pt x="650552" y="12778"/>
                </a:lnTo>
                <a:lnTo>
                  <a:pt x="604783" y="22495"/>
                </a:lnTo>
                <a:lnTo>
                  <a:pt x="560029" y="34803"/>
                </a:lnTo>
                <a:lnTo>
                  <a:pt x="516372" y="49619"/>
                </a:lnTo>
                <a:lnTo>
                  <a:pt x="473895" y="66860"/>
                </a:lnTo>
                <a:lnTo>
                  <a:pt x="432682" y="86443"/>
                </a:lnTo>
                <a:lnTo>
                  <a:pt x="392815" y="108284"/>
                </a:lnTo>
                <a:lnTo>
                  <a:pt x="354377" y="132302"/>
                </a:lnTo>
                <a:lnTo>
                  <a:pt x="317452" y="158413"/>
                </a:lnTo>
                <a:lnTo>
                  <a:pt x="282122" y="186533"/>
                </a:lnTo>
                <a:lnTo>
                  <a:pt x="248469" y="216581"/>
                </a:lnTo>
                <a:lnTo>
                  <a:pt x="216578" y="248473"/>
                </a:lnTo>
                <a:lnTo>
                  <a:pt x="186531" y="282126"/>
                </a:lnTo>
                <a:lnTo>
                  <a:pt x="158411" y="317457"/>
                </a:lnTo>
                <a:lnTo>
                  <a:pt x="132301" y="354384"/>
                </a:lnTo>
                <a:lnTo>
                  <a:pt x="108283" y="392823"/>
                </a:lnTo>
                <a:lnTo>
                  <a:pt x="86442" y="432691"/>
                </a:lnTo>
                <a:lnTo>
                  <a:pt x="66860" y="473906"/>
                </a:lnTo>
                <a:lnTo>
                  <a:pt x="49619" y="516384"/>
                </a:lnTo>
                <a:lnTo>
                  <a:pt x="34803" y="560043"/>
                </a:lnTo>
                <a:lnTo>
                  <a:pt x="22495" y="604799"/>
                </a:lnTo>
                <a:lnTo>
                  <a:pt x="12778" y="650570"/>
                </a:lnTo>
                <a:lnTo>
                  <a:pt x="5734" y="697272"/>
                </a:lnTo>
                <a:lnTo>
                  <a:pt x="1447" y="744823"/>
                </a:lnTo>
                <a:lnTo>
                  <a:pt x="0" y="793140"/>
                </a:lnTo>
                <a:lnTo>
                  <a:pt x="1447" y="841455"/>
                </a:lnTo>
                <a:lnTo>
                  <a:pt x="5734" y="889005"/>
                </a:lnTo>
                <a:lnTo>
                  <a:pt x="12778" y="935707"/>
                </a:lnTo>
                <a:lnTo>
                  <a:pt x="22495" y="981477"/>
                </a:lnTo>
                <a:lnTo>
                  <a:pt x="34803" y="1026233"/>
                </a:lnTo>
                <a:lnTo>
                  <a:pt x="49619" y="1069891"/>
                </a:lnTo>
                <a:lnTo>
                  <a:pt x="66860" y="1112369"/>
                </a:lnTo>
                <a:lnTo>
                  <a:pt x="86442" y="1153583"/>
                </a:lnTo>
                <a:lnTo>
                  <a:pt x="108283" y="1193451"/>
                </a:lnTo>
                <a:lnTo>
                  <a:pt x="132301" y="1231890"/>
                </a:lnTo>
                <a:lnTo>
                  <a:pt x="158411" y="1268817"/>
                </a:lnTo>
                <a:lnTo>
                  <a:pt x="186531" y="1304149"/>
                </a:lnTo>
                <a:lnTo>
                  <a:pt x="216578" y="1337802"/>
                </a:lnTo>
                <a:lnTo>
                  <a:pt x="248469" y="1369694"/>
                </a:lnTo>
                <a:lnTo>
                  <a:pt x="282122" y="1399742"/>
                </a:lnTo>
                <a:lnTo>
                  <a:pt x="317452" y="1427863"/>
                </a:lnTo>
                <a:lnTo>
                  <a:pt x="354377" y="1453975"/>
                </a:lnTo>
                <a:lnTo>
                  <a:pt x="392815" y="1477993"/>
                </a:lnTo>
                <a:lnTo>
                  <a:pt x="432682" y="1499835"/>
                </a:lnTo>
                <a:lnTo>
                  <a:pt x="473895" y="1519418"/>
                </a:lnTo>
                <a:lnTo>
                  <a:pt x="516372" y="1536659"/>
                </a:lnTo>
                <a:lnTo>
                  <a:pt x="560029" y="1551475"/>
                </a:lnTo>
                <a:lnTo>
                  <a:pt x="604783" y="1563784"/>
                </a:lnTo>
                <a:lnTo>
                  <a:pt x="650552" y="1573502"/>
                </a:lnTo>
                <a:lnTo>
                  <a:pt x="697252" y="1580546"/>
                </a:lnTo>
                <a:lnTo>
                  <a:pt x="744800" y="1584833"/>
                </a:lnTo>
                <a:lnTo>
                  <a:pt x="793115" y="1586280"/>
                </a:lnTo>
                <a:lnTo>
                  <a:pt x="841429" y="1584833"/>
                </a:lnTo>
                <a:lnTo>
                  <a:pt x="888979" y="1580546"/>
                </a:lnTo>
                <a:lnTo>
                  <a:pt x="935682" y="1573502"/>
                </a:lnTo>
                <a:lnTo>
                  <a:pt x="981454" y="1563784"/>
                </a:lnTo>
                <a:lnTo>
                  <a:pt x="1026212" y="1551475"/>
                </a:lnTo>
                <a:lnTo>
                  <a:pt x="1028700" y="1550631"/>
                </a:lnTo>
                <a:lnTo>
                  <a:pt x="1028700" y="35648"/>
                </a:lnTo>
                <a:lnTo>
                  <a:pt x="981454" y="22495"/>
                </a:lnTo>
                <a:lnTo>
                  <a:pt x="935682" y="12778"/>
                </a:lnTo>
                <a:lnTo>
                  <a:pt x="888979" y="5734"/>
                </a:lnTo>
                <a:lnTo>
                  <a:pt x="841429" y="1447"/>
                </a:lnTo>
                <a:lnTo>
                  <a:pt x="793115" y="0"/>
                </a:lnTo>
                <a:close/>
              </a:path>
            </a:pathLst>
          </a:custGeom>
          <a:solidFill>
            <a:srgbClr val="6274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304800" y="250359"/>
            <a:ext cx="8229600" cy="649393"/>
          </a:xfrm>
          <a:custGeom>
            <a:avLst/>
            <a:gdLst/>
            <a:ahLst/>
            <a:cxnLst/>
            <a:rect l="l" t="t" r="r" b="b"/>
            <a:pathLst>
              <a:path w="10592435" h="974090">
                <a:moveTo>
                  <a:pt x="10490122" y="0"/>
                </a:moveTo>
                <a:lnTo>
                  <a:pt x="102215" y="0"/>
                </a:lnTo>
                <a:lnTo>
                  <a:pt x="82181" y="1982"/>
                </a:lnTo>
                <a:lnTo>
                  <a:pt x="45506" y="17171"/>
                </a:lnTo>
                <a:lnTo>
                  <a:pt x="17173" y="45506"/>
                </a:lnTo>
                <a:lnTo>
                  <a:pt x="1982" y="82179"/>
                </a:lnTo>
                <a:lnTo>
                  <a:pt x="0" y="102209"/>
                </a:lnTo>
                <a:lnTo>
                  <a:pt x="0" y="871550"/>
                </a:lnTo>
                <a:lnTo>
                  <a:pt x="8032" y="911335"/>
                </a:lnTo>
                <a:lnTo>
                  <a:pt x="29938" y="943824"/>
                </a:lnTo>
                <a:lnTo>
                  <a:pt x="62428" y="965728"/>
                </a:lnTo>
                <a:lnTo>
                  <a:pt x="102215" y="973759"/>
                </a:lnTo>
                <a:lnTo>
                  <a:pt x="10490122" y="973759"/>
                </a:lnTo>
                <a:lnTo>
                  <a:pt x="10529241" y="965979"/>
                </a:lnTo>
                <a:lnTo>
                  <a:pt x="10562398" y="943825"/>
                </a:lnTo>
                <a:lnTo>
                  <a:pt x="10584562" y="910669"/>
                </a:lnTo>
                <a:lnTo>
                  <a:pt x="10592344" y="871550"/>
                </a:lnTo>
                <a:lnTo>
                  <a:pt x="10592344" y="102209"/>
                </a:lnTo>
                <a:lnTo>
                  <a:pt x="10584562" y="63099"/>
                </a:lnTo>
                <a:lnTo>
                  <a:pt x="10562398" y="29933"/>
                </a:lnTo>
                <a:lnTo>
                  <a:pt x="10529241" y="7780"/>
                </a:lnTo>
                <a:lnTo>
                  <a:pt x="10490122" y="0"/>
                </a:lnTo>
                <a:close/>
              </a:path>
            </a:pathLst>
          </a:custGeom>
          <a:solidFill>
            <a:srgbClr val="B1D4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8553" y="181579"/>
            <a:ext cx="8229600" cy="575884"/>
          </a:xfrm>
          <a:prstGeom prst="rect">
            <a:avLst/>
          </a:prstGeom>
        </p:spPr>
        <p:txBody>
          <a:bodyPr vert="horz" wrap="square" lIns="0" tIns="143595" rIns="0" bIns="0" rtlCol="0">
            <a:spAutoFit/>
          </a:bodyPr>
          <a:lstStyle/>
          <a:p>
            <a:pPr marL="88481">
              <a:spcBef>
                <a:spcPts val="67"/>
              </a:spcBef>
            </a:pPr>
            <a:r>
              <a:rPr spc="-123" dirty="0"/>
              <a:t>Perubahan</a:t>
            </a:r>
            <a:r>
              <a:rPr spc="-117" dirty="0"/>
              <a:t> </a:t>
            </a:r>
            <a:r>
              <a:rPr spc="-123" dirty="0"/>
              <a:t>Permendiktisaintek</a:t>
            </a:r>
            <a:r>
              <a:rPr spc="-117" dirty="0"/>
              <a:t> </a:t>
            </a:r>
            <a:r>
              <a:rPr spc="-120" dirty="0"/>
              <a:t>No.39</a:t>
            </a:r>
            <a:r>
              <a:rPr spc="-117" dirty="0"/>
              <a:t> </a:t>
            </a:r>
            <a:r>
              <a:rPr spc="-123" dirty="0"/>
              <a:t>Tahun</a:t>
            </a:r>
            <a:r>
              <a:rPr spc="-113" dirty="0"/>
              <a:t> </a:t>
            </a:r>
            <a:r>
              <a:rPr spc="30" dirty="0"/>
              <a:t>2025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7428" y="1223738"/>
          <a:ext cx="9964843" cy="4148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Unsur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Perubahan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67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SEBELUM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67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SESUDAH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67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559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5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2485">
                        <a:lnSpc>
                          <a:spcPct val="101800"/>
                        </a:lnSpc>
                        <a:spcBef>
                          <a:spcPts val="114"/>
                        </a:spcBef>
                      </a:pP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1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diberikan</a:t>
                      </a:r>
                      <a:r>
                        <a:rPr sz="1500" spc="10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selama: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615"/>
                        </a:lnSpc>
                      </a:pPr>
                      <a:r>
                        <a:rPr sz="1500" b="1" spc="1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a.5</a:t>
                      </a:r>
                      <a:r>
                        <a:rPr sz="1500" b="1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(lima)</a:t>
                      </a:r>
                      <a:r>
                        <a:rPr sz="1500" b="1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studi;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00" b="1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b.8</a:t>
                      </a:r>
                      <a:r>
                        <a:rPr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(delapan)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7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676275">
                        <a:lnSpc>
                          <a:spcPct val="101800"/>
                        </a:lnSpc>
                        <a:spcBef>
                          <a:spcPts val="114"/>
                        </a:spcBef>
                      </a:pPr>
                      <a:r>
                        <a:rPr sz="1500" b="1" spc="1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b="1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b="1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diberikan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14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selama: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2615"/>
                        </a:lnSpc>
                      </a:pPr>
                      <a:r>
                        <a:rPr sz="1500" b="1" spc="1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a.5</a:t>
                      </a:r>
                      <a:r>
                        <a:rPr sz="1500" b="1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(lima)</a:t>
                      </a:r>
                      <a:r>
                        <a:rPr sz="1500" b="1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studi;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00" b="1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b.8</a:t>
                      </a:r>
                      <a:r>
                        <a:rPr sz="1500" b="1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(delapan)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tahun</a:t>
                      </a:r>
                      <a:r>
                        <a:rPr sz="1500" b="1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7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diberikan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00" b="1" spc="1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500" b="1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500" b="1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ditentukan</a:t>
                      </a:r>
                      <a:r>
                        <a:rPr sz="1500" b="1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500" b="1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LAM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 marR="934719">
                        <a:lnSpc>
                          <a:spcPct val="98600"/>
                        </a:lnSpc>
                      </a:pP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Perpanjangan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dilaksanakan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mekanisme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yang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ditetapkan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LAM.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5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 marR="141605">
                        <a:lnSpc>
                          <a:spcPct val="100499"/>
                        </a:lnSpc>
                      </a:pPr>
                      <a:r>
                        <a:rPr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Masa</a:t>
                      </a:r>
                      <a:r>
                        <a:rPr sz="1500" b="1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berlaku</a:t>
                      </a:r>
                      <a:r>
                        <a:rPr sz="1500" b="1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untuk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ditetapkan</a:t>
                      </a:r>
                      <a:r>
                        <a:rPr sz="15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sz="15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BAN-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5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r>
                        <a:rPr sz="15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LAM</a:t>
                      </a:r>
                      <a:r>
                        <a:rPr sz="15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sesuai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kewenangannya.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Internasional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5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64515">
                        <a:lnSpc>
                          <a:spcPct val="100499"/>
                        </a:lnSpc>
                        <a:spcBef>
                          <a:spcPts val="150"/>
                        </a:spcBef>
                      </a:pP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mendapatkan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internasional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tetap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7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sz="1500" b="1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perlu</a:t>
                      </a:r>
                      <a:r>
                        <a:rPr sz="15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menjalani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proses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nasional.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87045">
                        <a:lnSpc>
                          <a:spcPct val="100499"/>
                        </a:lnSpc>
                        <a:spcBef>
                          <a:spcPts val="150"/>
                        </a:spcBef>
                      </a:pPr>
                      <a:r>
                        <a:rPr sz="1500" b="1" spc="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500" b="1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studi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dapat</a:t>
                      </a:r>
                      <a:r>
                        <a:rPr sz="15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akreditasi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internasional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apabila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telah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memperoleh </a:t>
                      </a:r>
                      <a:r>
                        <a:rPr sz="1500" spc="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500" spc="1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atau</a:t>
                      </a:r>
                      <a:r>
                        <a:rPr sz="1500" spc="1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terakreditasi</a:t>
                      </a:r>
                      <a:r>
                        <a:rPr sz="1500" spc="1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unggul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4" y="1214"/>
            <a:ext cx="12187597" cy="68555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41" y="6352099"/>
            <a:ext cx="7018020" cy="4185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667" spc="-7" dirty="0">
                <a:solidFill>
                  <a:srgbClr val="FF0000"/>
                </a:solidFill>
                <a:latin typeface="Cambria"/>
                <a:cs typeface="Cambria"/>
              </a:rPr>
              <a:t>SISTEM</a:t>
            </a:r>
            <a:r>
              <a:rPr sz="2667" spc="-8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mbria"/>
                <a:cs typeface="Cambria"/>
              </a:rPr>
              <a:t>AKREDITASI</a:t>
            </a:r>
            <a:r>
              <a:rPr sz="2667" spc="-9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mbria"/>
                <a:cs typeface="Cambria"/>
              </a:rPr>
              <a:t>NASIONAL</a:t>
            </a:r>
            <a:r>
              <a:rPr sz="2667" spc="-8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67" spc="-23" dirty="0">
                <a:solidFill>
                  <a:srgbClr val="FF0000"/>
                </a:solidFill>
                <a:latin typeface="Cambria"/>
                <a:cs typeface="Cambria"/>
              </a:rPr>
              <a:t>BAN-</a:t>
            </a:r>
            <a:r>
              <a:rPr sz="2667" dirty="0">
                <a:solidFill>
                  <a:srgbClr val="FF0000"/>
                </a:solidFill>
                <a:latin typeface="Cambria"/>
                <a:cs typeface="Cambria"/>
              </a:rPr>
              <a:t>PT</a:t>
            </a:r>
            <a:r>
              <a:rPr sz="2667" spc="-9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mbria"/>
                <a:cs typeface="Cambria"/>
              </a:rPr>
              <a:t>2023</a:t>
            </a:r>
            <a:endParaRPr sz="2667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914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232D2-32BE-E326-E874-9C269904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D53173-FAC5-3283-0AAF-820BC3DD2A6B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8F96B15-DE50-11E2-8E61-8162873EBA05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C0EB974-D5B1-8356-744F-7F90D57066E5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240ECC9-87FD-3117-3D14-DB6F78E3B193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3A00216-0FDA-DB75-825C-381F6BC331FB}"/>
              </a:ext>
            </a:extLst>
          </p:cNvPr>
          <p:cNvSpPr/>
          <p:nvPr/>
        </p:nvSpPr>
        <p:spPr>
          <a:xfrm>
            <a:off x="0" y="2432617"/>
            <a:ext cx="8890000" cy="1992766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484668" marR="3386" indent="7408">
              <a:lnSpc>
                <a:spcPct val="113599"/>
              </a:lnSpc>
              <a:spcBef>
                <a:spcPts val="67"/>
              </a:spcBef>
              <a:tabLst>
                <a:tab pos="3072669" algn="l"/>
              </a:tabLst>
            </a:pPr>
            <a:r>
              <a:rPr lang="fi-FI" sz="3600" b="1" spc="-3" dirty="0">
                <a:solidFill>
                  <a:schemeClr val="bg1"/>
                </a:solidFill>
                <a:latin typeface="Arial"/>
                <a:cs typeface="Arial"/>
              </a:rPr>
              <a:t>Upaya PTS dalam Implementasi Permendiktisaintek Nomor 39 Tahun 2025 </a:t>
            </a:r>
            <a:endParaRPr lang="fi-FI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A2F9F4-F679-7996-F610-25D23F6CDD13}"/>
              </a:ext>
            </a:extLst>
          </p:cNvPr>
          <p:cNvSpPr/>
          <p:nvPr/>
        </p:nvSpPr>
        <p:spPr>
          <a:xfrm>
            <a:off x="8394700" y="2946941"/>
            <a:ext cx="990600" cy="99060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en-ID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44836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9C1A-11B4-5AD4-45A6-13DB33D6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E7D406-D383-87DD-A0BC-7714FD9ADCD3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260313-B73B-4E18-CEBD-F392E09AD16B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CC02E53-8E6A-E6E7-E8AF-AF09EC90C2AD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D3F9E16-9300-4609-8661-F6A30E3A2CF4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2A084-D4E5-0AF5-D33F-82C28F43DEB9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en-ID" sz="3600" b="1" dirty="0">
                <a:solidFill>
                  <a:srgbClr val="FF0000"/>
                </a:solidFill>
              </a:rPr>
              <a:t>1.	</a:t>
            </a:r>
            <a:r>
              <a:rPr lang="en-ID" sz="3600" b="1" dirty="0" err="1">
                <a:solidFill>
                  <a:srgbClr val="FF0000"/>
                </a:solidFill>
              </a:rPr>
              <a:t>Penyesuaian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Kurikulum</a:t>
            </a:r>
            <a:r>
              <a:rPr lang="en-ID" sz="3600" b="1" dirty="0">
                <a:solidFill>
                  <a:srgbClr val="FF0000"/>
                </a:solidFill>
              </a:rPr>
              <a:t> dan Proses </a:t>
            </a:r>
            <a:r>
              <a:rPr lang="en-ID" sz="3600" b="1" dirty="0" err="1">
                <a:solidFill>
                  <a:srgbClr val="FF0000"/>
                </a:solidFill>
              </a:rPr>
              <a:t>Pembelajaran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A457631B-768A-60FB-2F62-492E261A4984}"/>
              </a:ext>
            </a:extLst>
          </p:cNvPr>
          <p:cNvSpPr txBox="1"/>
          <p:nvPr/>
        </p:nvSpPr>
        <p:spPr>
          <a:xfrm>
            <a:off x="304800" y="1169436"/>
            <a:ext cx="11277600" cy="489108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4350" lvl="1" indent="-514350" algn="just">
              <a:buFont typeface="+mj-lt"/>
              <a:buAutoNum type="arabicPeriod"/>
              <a:tabLst>
                <a:tab pos="358775" algn="l"/>
              </a:tabLst>
            </a:pPr>
            <a:r>
              <a:rPr lang="en-US" sz="2600" dirty="0">
                <a:latin typeface="Abadi" panose="020B0604020104020204" pitchFamily="34" charset="0"/>
              </a:rPr>
              <a:t>Menyusun dan </a:t>
            </a:r>
            <a:r>
              <a:rPr lang="en-US" sz="2600" dirty="0" err="1">
                <a:latin typeface="Abadi" panose="020B0604020104020204" pitchFamily="34" charset="0"/>
              </a:rPr>
              <a:t>melaksanakan</a:t>
            </a:r>
            <a:r>
              <a:rPr lang="en-US" sz="2600" dirty="0">
                <a:latin typeface="Abadi" panose="020B0604020104020204" pitchFamily="34" charset="0"/>
              </a:rPr>
              <a:t> </a:t>
            </a:r>
            <a:r>
              <a:rPr lang="en-US" sz="2600" dirty="0" err="1">
                <a:latin typeface="Abadi" panose="020B0604020104020204" pitchFamily="34" charset="0"/>
              </a:rPr>
              <a:t>kurikulum</a:t>
            </a:r>
            <a:r>
              <a:rPr lang="en-US" sz="2600" dirty="0">
                <a:latin typeface="Abadi" panose="020B0604020104020204" pitchFamily="34" charset="0"/>
              </a:rPr>
              <a:t> yang </a:t>
            </a:r>
            <a:r>
              <a:rPr lang="en-US" sz="2600" dirty="0" err="1">
                <a:latin typeface="Abadi" panose="020B0604020104020204" pitchFamily="34" charset="0"/>
              </a:rPr>
              <a:t>fleksibel</a:t>
            </a:r>
            <a:r>
              <a:rPr lang="en-US" sz="2600" dirty="0">
                <a:latin typeface="Abadi" panose="020B0604020104020204" pitchFamily="34" charset="0"/>
              </a:rPr>
              <a:t> dan modular,  </a:t>
            </a:r>
            <a:r>
              <a:rPr lang="en-US" sz="2600" dirty="0" err="1">
                <a:latin typeface="Abadi" panose="020B0604020104020204" pitchFamily="34" charset="0"/>
              </a:rPr>
              <a:t>mengakomodasi</a:t>
            </a:r>
            <a:r>
              <a:rPr lang="en-US" sz="2600" dirty="0">
                <a:latin typeface="Abadi" panose="020B0604020104020204" pitchFamily="34" charset="0"/>
              </a:rPr>
              <a:t> </a:t>
            </a:r>
            <a:r>
              <a:rPr lang="en-US" sz="2600" dirty="0" err="1">
                <a:latin typeface="Abadi" panose="020B0604020104020204" pitchFamily="34" charset="0"/>
              </a:rPr>
              <a:t>berbagai</a:t>
            </a:r>
            <a:r>
              <a:rPr lang="en-US" sz="2600" dirty="0">
                <a:latin typeface="Abadi" panose="020B0604020104020204" pitchFamily="34" charset="0"/>
              </a:rPr>
              <a:t> </a:t>
            </a:r>
            <a:r>
              <a:rPr lang="en-US" sz="2600" dirty="0" err="1">
                <a:latin typeface="Abadi" panose="020B0604020104020204" pitchFamily="34" charset="0"/>
              </a:rPr>
              <a:t>metode</a:t>
            </a:r>
            <a:r>
              <a:rPr lang="en-US" sz="2600" dirty="0">
                <a:latin typeface="Abadi" panose="020B0604020104020204" pitchFamily="34" charset="0"/>
              </a:rPr>
              <a:t> </a:t>
            </a:r>
            <a:r>
              <a:rPr lang="en-US" sz="2600" dirty="0" err="1">
                <a:latin typeface="Abadi" panose="020B0604020104020204" pitchFamily="34" charset="0"/>
              </a:rPr>
              <a:t>pembelajaran</a:t>
            </a:r>
            <a:r>
              <a:rPr lang="en-US" sz="2600" dirty="0">
                <a:latin typeface="Abadi" panose="020B0604020104020204" pitchFamily="34" charset="0"/>
              </a:rPr>
              <a:t> (</a:t>
            </a:r>
            <a:r>
              <a:rPr lang="en-US" sz="2600" dirty="0" err="1">
                <a:latin typeface="Abadi" panose="020B0604020104020204" pitchFamily="34" charset="0"/>
              </a:rPr>
              <a:t>tatap</a:t>
            </a:r>
            <a:r>
              <a:rPr lang="en-US" sz="2600" dirty="0">
                <a:latin typeface="Abadi" panose="020B0604020104020204" pitchFamily="34" charset="0"/>
              </a:rPr>
              <a:t> </a:t>
            </a:r>
            <a:r>
              <a:rPr lang="en-US" sz="2600" dirty="0" err="1">
                <a:latin typeface="Abadi" panose="020B0604020104020204" pitchFamily="34" charset="0"/>
              </a:rPr>
              <a:t>muka</a:t>
            </a:r>
            <a:r>
              <a:rPr lang="en-US" sz="2600" dirty="0">
                <a:latin typeface="Abadi" panose="020B0604020104020204" pitchFamily="34" charset="0"/>
              </a:rPr>
              <a:t>, daring, hybrid) </a:t>
            </a:r>
            <a:r>
              <a:rPr lang="en-US" sz="2600" dirty="0" err="1">
                <a:latin typeface="Abadi" panose="020B0604020104020204" pitchFamily="34" charset="0"/>
              </a:rPr>
              <a:t>berarti</a:t>
            </a:r>
            <a:r>
              <a:rPr lang="en-US" sz="2600" dirty="0">
                <a:latin typeface="Abadi" panose="020B0604020104020204" pitchFamily="34" charset="0"/>
              </a:rPr>
              <a:t>:</a:t>
            </a:r>
          </a:p>
          <a:p>
            <a:pPr marL="898525" lvl="1" indent="-357188" algn="just">
              <a:buFont typeface="+mj-lt"/>
              <a:buAutoNum type="alphaLcParenR"/>
            </a:pPr>
            <a:r>
              <a:rPr lang="id-ID" sz="2600" dirty="0">
                <a:latin typeface="Abadi" panose="020B0604020104020204" pitchFamily="34" charset="0"/>
              </a:rPr>
              <a:t>Menyusun kurikulum yang dapat dengan mudah diubah dan disesuaikan sesuai kebutuhan (fleksibel).</a:t>
            </a:r>
          </a:p>
          <a:p>
            <a:pPr marL="898525" lvl="1" indent="-357188" algn="just">
              <a:buFont typeface="+mj-lt"/>
              <a:buAutoNum type="alphaLcParenR"/>
            </a:pPr>
            <a:r>
              <a:rPr lang="id-ID" sz="2600" dirty="0">
                <a:latin typeface="Abadi" panose="020B0604020104020204" pitchFamily="34" charset="0"/>
              </a:rPr>
              <a:t>Membuat kurikulum yang berbentuk modul-modul terpisah sehingga bisa dipelajari secara bertahap dan tidak harus secara kaku (modular).</a:t>
            </a:r>
          </a:p>
          <a:p>
            <a:pPr marL="898525" lvl="1" indent="-357188" algn="just">
              <a:buFont typeface="+mj-lt"/>
              <a:buAutoNum type="alphaLcParenR"/>
            </a:pPr>
            <a:r>
              <a:rPr lang="id-ID" sz="2600" dirty="0">
                <a:latin typeface="Abadi" panose="020B0604020104020204" pitchFamily="34" charset="0"/>
              </a:rPr>
              <a:t>Kurikulum itu didesain untuk mendukung beberapa cara pembelajaran, yaitu:</a:t>
            </a:r>
          </a:p>
          <a:p>
            <a:pPr marL="1257300" lvl="1" indent="-358775" algn="just">
              <a:buFont typeface="Arial" panose="020B0604020202020204" pitchFamily="34" charset="0"/>
              <a:buChar char="•"/>
            </a:pPr>
            <a:r>
              <a:rPr lang="id-ID" sz="2600" dirty="0">
                <a:latin typeface="Abadi" panose="020B0604020104020204" pitchFamily="34" charset="0"/>
              </a:rPr>
              <a:t>Tatap muka: pembelajaran dilakukan secara langsung di kelas fisik.</a:t>
            </a:r>
          </a:p>
          <a:p>
            <a:pPr marL="1257300" lvl="1" indent="-358775" algn="just">
              <a:buFont typeface="Arial" panose="020B0604020202020204" pitchFamily="34" charset="0"/>
              <a:buChar char="•"/>
            </a:pPr>
            <a:r>
              <a:rPr lang="id-ID" sz="2600" dirty="0">
                <a:latin typeface="Abadi" panose="020B0604020104020204" pitchFamily="34" charset="0"/>
              </a:rPr>
              <a:t>Daring: pembelajaran dilakukan secara online atau jarak jauh.</a:t>
            </a:r>
          </a:p>
          <a:p>
            <a:pPr marL="1257300" lvl="1" indent="-358775" algn="just">
              <a:buFont typeface="Arial" panose="020B0604020202020204" pitchFamily="34" charset="0"/>
              <a:buChar char="•"/>
            </a:pPr>
            <a:r>
              <a:rPr lang="id-ID" sz="2600" dirty="0">
                <a:latin typeface="Abadi" panose="020B0604020104020204" pitchFamily="34" charset="0"/>
              </a:rPr>
              <a:t>Hybrid: gabungan antara tatap muka dan pembelajaran daring.</a:t>
            </a:r>
            <a:endParaRPr lang="en-GB" sz="2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26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B220E-DF12-26F0-64A7-04BAB716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00C952-DB62-18D2-1556-59D2F4AC363F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FAA1AB-52B4-154A-8690-5F6DC7B081DC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6042BAD-FFD8-703E-7E0A-D2577B4B6339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58E381A-B6BA-4629-4C96-D0021362D3E5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88700-B398-C040-5D50-6F1BC21057C9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en-ID" sz="3600" b="1" dirty="0">
                <a:solidFill>
                  <a:srgbClr val="FF0000"/>
                </a:solidFill>
              </a:rPr>
              <a:t>1.	</a:t>
            </a:r>
            <a:r>
              <a:rPr lang="en-ID" sz="3600" b="1" dirty="0" err="1">
                <a:solidFill>
                  <a:srgbClr val="FF0000"/>
                </a:solidFill>
              </a:rPr>
              <a:t>Penyesuaian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Kurikulum</a:t>
            </a:r>
            <a:r>
              <a:rPr lang="en-ID" sz="3600" b="1" dirty="0">
                <a:solidFill>
                  <a:srgbClr val="FF0000"/>
                </a:solidFill>
              </a:rPr>
              <a:t> dan Proses </a:t>
            </a:r>
            <a:r>
              <a:rPr lang="en-ID" sz="3600" b="1" dirty="0" err="1">
                <a:solidFill>
                  <a:srgbClr val="FF0000"/>
                </a:solidFill>
              </a:rPr>
              <a:t>Pembelajaran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3AAB9901-1696-92EA-1D44-FC8A94E50B6F}"/>
              </a:ext>
            </a:extLst>
          </p:cNvPr>
          <p:cNvSpPr txBox="1"/>
          <p:nvPr/>
        </p:nvSpPr>
        <p:spPr>
          <a:xfrm>
            <a:off x="228600" y="1322013"/>
            <a:ext cx="11277600" cy="42139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41338" lvl="1" indent="-541338">
              <a:buFont typeface="+mj-lt"/>
              <a:buAutoNum type="arabicPeriod" startAt="2"/>
            </a:pPr>
            <a:r>
              <a:rPr lang="id-ID" sz="2400" dirty="0">
                <a:latin typeface="Abadi" panose="020B0604020104020204" pitchFamily="34" charset="0"/>
              </a:rPr>
              <a:t>Mengintegrasikan pengakuan pengalaman belajar sebelumnya (RPL), magang, dan program pertukaran pelajar sebagai bagian dari capaian pembelajaran</a:t>
            </a:r>
            <a:endParaRPr lang="en-US" sz="2400" dirty="0">
              <a:latin typeface="Abadi" panose="020B0604020104020204" pitchFamily="34" charset="0"/>
            </a:endParaRPr>
          </a:p>
          <a:p>
            <a:pPr marL="541338" lvl="1" indent="-541338"/>
            <a:r>
              <a:rPr lang="en-US" sz="2400" dirty="0">
                <a:latin typeface="Abadi" panose="020B0604020104020204" pitchFamily="34" charset="0"/>
              </a:rPr>
              <a:t>	</a:t>
            </a:r>
            <a:r>
              <a:rPr lang="en-US" sz="2400" dirty="0" err="1">
                <a:latin typeface="Abadi" panose="020B0604020104020204" pitchFamily="34" charset="0"/>
              </a:rPr>
              <a:t>Memasukkan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pengakuan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terhadap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pengalaman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belajar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seseorang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sebelumnya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telah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diperoleh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seperti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RPL</a:t>
            </a:r>
            <a:r>
              <a:rPr lang="en-US" sz="2400" dirty="0">
                <a:latin typeface="Abadi" panose="020B0604020104020204" pitchFamily="34" charset="0"/>
              </a:rPr>
              <a:t> (</a:t>
            </a:r>
            <a:r>
              <a:rPr lang="en-US" sz="2400" dirty="0" err="1">
                <a:latin typeface="Abadi" panose="020B0604020104020204" pitchFamily="34" charset="0"/>
              </a:rPr>
              <a:t>Recognisi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Lampau</a:t>
            </a:r>
            <a:r>
              <a:rPr lang="en-US" sz="2400" dirty="0">
                <a:latin typeface="Abadi" panose="020B0604020104020204" pitchFamily="34" charset="0"/>
              </a:rPr>
              <a:t>), </a:t>
            </a:r>
            <a:r>
              <a:rPr lang="en-US" sz="2400" dirty="0" err="1">
                <a:latin typeface="Abadi" panose="020B0604020104020204" pitchFamily="34" charset="0"/>
              </a:rPr>
              <a:t>magang</a:t>
            </a:r>
            <a:r>
              <a:rPr lang="en-US" sz="2400" dirty="0">
                <a:latin typeface="Abadi" panose="020B0604020104020204" pitchFamily="34" charset="0"/>
              </a:rPr>
              <a:t>, dan program </a:t>
            </a:r>
            <a:r>
              <a:rPr lang="en-US" sz="2400" dirty="0" err="1">
                <a:latin typeface="Abadi" panose="020B0604020104020204" pitchFamily="34" charset="0"/>
              </a:rPr>
              <a:t>pertukaran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pelajar</a:t>
            </a:r>
            <a:r>
              <a:rPr lang="en-US" sz="2400" dirty="0">
                <a:latin typeface="Abadi" panose="020B0604020104020204" pitchFamily="34" charset="0"/>
              </a:rPr>
              <a:t>, ke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kurikulum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sistem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  <a:r>
              <a:rPr lang="en-US" sz="2400" dirty="0" err="1">
                <a:latin typeface="Abadi" panose="020B0604020104020204" pitchFamily="34" charset="0"/>
              </a:rPr>
              <a:t>Pengakuan</a:t>
            </a:r>
            <a:r>
              <a:rPr lang="en-US" sz="2400" dirty="0">
                <a:latin typeface="Abadi" panose="020B0604020104020204" pitchFamily="34" charset="0"/>
              </a:rPr>
              <a:t> ini </a:t>
            </a:r>
            <a:r>
              <a:rPr lang="en-US" sz="2400" dirty="0" err="1">
                <a:latin typeface="Abadi" panose="020B0604020104020204" pitchFamily="34" charset="0"/>
              </a:rPr>
              <a:t>dilakukan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sebagai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bagian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pencapaian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kompetensi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capaian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harus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dipenuhi</a:t>
            </a:r>
            <a:r>
              <a:rPr lang="en-US" sz="2400" dirty="0">
                <a:latin typeface="Abadi" panose="020B0604020104020204" pitchFamily="34" charset="0"/>
              </a:rPr>
              <a:t> oleh </a:t>
            </a:r>
            <a:r>
              <a:rPr lang="en-US" sz="2400" dirty="0" err="1">
                <a:latin typeface="Abadi" panose="020B0604020104020204" pitchFamily="34" charset="0"/>
              </a:rPr>
              <a:t>mahasiswa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peserta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didik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sehingga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pengalaman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telah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peroleh</a:t>
            </a:r>
            <a:r>
              <a:rPr lang="en-US" sz="2400" dirty="0">
                <a:latin typeface="Abadi" panose="020B0604020104020204" pitchFamily="34" charset="0"/>
              </a:rPr>
              <a:t> di </a:t>
            </a:r>
            <a:r>
              <a:rPr lang="en-US" sz="2400" dirty="0" err="1">
                <a:latin typeface="Abadi" panose="020B0604020104020204" pitchFamily="34" charset="0"/>
              </a:rPr>
              <a:t>luar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jalur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akademik</a:t>
            </a:r>
            <a:r>
              <a:rPr lang="en-US" sz="2400" dirty="0">
                <a:latin typeface="Abadi" panose="020B0604020104020204" pitchFamily="34" charset="0"/>
              </a:rPr>
              <a:t> formal </a:t>
            </a:r>
            <a:r>
              <a:rPr lang="en-US" sz="2400" dirty="0" err="1">
                <a:latin typeface="Abadi" panose="020B0604020104020204" pitchFamily="34" charset="0"/>
              </a:rPr>
              <a:t>tetap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diakui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dihargai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proses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penilaian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0" lvl="1"/>
            <a:endParaRPr lang="en-GB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89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370D1-2697-BE54-2C7E-9C7B10CE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0B3D35-956F-A439-BC4B-F4E72AAA1179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B1421C0-91ED-2D21-CD88-8B2B269E4397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5B56D7C-6E78-E2E9-AC15-079208C57251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3D0B062-CE72-5E83-5319-A2E4E6CE5DAA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91ED9-7AF7-D5F7-A316-661716975894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en-ID" sz="3600" b="1" dirty="0">
                <a:solidFill>
                  <a:srgbClr val="FF0000"/>
                </a:solidFill>
              </a:rPr>
              <a:t>1.	</a:t>
            </a:r>
            <a:r>
              <a:rPr lang="en-ID" sz="3600" b="1" dirty="0" err="1">
                <a:solidFill>
                  <a:srgbClr val="FF0000"/>
                </a:solidFill>
              </a:rPr>
              <a:t>Penyesuaian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Kurikulum</a:t>
            </a:r>
            <a:r>
              <a:rPr lang="en-ID" sz="3600" b="1" dirty="0">
                <a:solidFill>
                  <a:srgbClr val="FF0000"/>
                </a:solidFill>
              </a:rPr>
              <a:t> dan Proses </a:t>
            </a:r>
            <a:r>
              <a:rPr lang="en-ID" sz="3600" b="1" dirty="0" err="1">
                <a:solidFill>
                  <a:srgbClr val="FF0000"/>
                </a:solidFill>
              </a:rPr>
              <a:t>Pembelajaran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EA9B9390-7C96-9575-54CA-288237315D70}"/>
              </a:ext>
            </a:extLst>
          </p:cNvPr>
          <p:cNvSpPr txBox="1"/>
          <p:nvPr/>
        </p:nvSpPr>
        <p:spPr>
          <a:xfrm>
            <a:off x="457198" y="1371600"/>
            <a:ext cx="11277600" cy="38446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4350" lvl="1" indent="-514350">
              <a:buFont typeface="+mj-lt"/>
              <a:buAutoNum type="arabicPeriod" startAt="3"/>
            </a:pPr>
            <a:r>
              <a:rPr lang="id-ID" sz="2400" dirty="0">
                <a:latin typeface="Abadi" panose="020B0604020104020204" pitchFamily="34" charset="0"/>
              </a:rPr>
              <a:t>Memastikan pembelajaran menghasilkan lulusan dengan kompetensi pengetahuan, keterampilan, dan sikap yang terukur</a:t>
            </a:r>
            <a:endParaRPr lang="en-US" sz="2400" dirty="0">
              <a:latin typeface="Abadi" panose="020B0604020104020204" pitchFamily="34" charset="0"/>
            </a:endParaRPr>
          </a:p>
          <a:p>
            <a:pPr marL="541338" lvl="1"/>
            <a:r>
              <a:rPr lang="en-GB" sz="2400" dirty="0">
                <a:latin typeface="Abadi" panose="020B0604020104020204" pitchFamily="34" charset="0"/>
              </a:rPr>
              <a:t>Proses </a:t>
            </a:r>
            <a:r>
              <a:rPr lang="en-GB" sz="2400" dirty="0" err="1">
                <a:latin typeface="Abadi" panose="020B0604020104020204" pitchFamily="34" charset="0"/>
              </a:rPr>
              <a:t>pembelajaran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dirancang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untuk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memastikan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lulusan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memiliki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kemampuan</a:t>
            </a:r>
            <a:r>
              <a:rPr lang="en-GB" sz="2400" dirty="0">
                <a:latin typeface="Abadi" panose="020B0604020104020204" pitchFamily="34" charset="0"/>
              </a:rPr>
              <a:t> yang </a:t>
            </a:r>
            <a:r>
              <a:rPr lang="en-GB" sz="2400" dirty="0" err="1">
                <a:latin typeface="Abadi" panose="020B0604020104020204" pitchFamily="34" charset="0"/>
              </a:rPr>
              <a:t>spesifik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dapat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diukur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dalam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tiga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aspek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utama</a:t>
            </a:r>
            <a:r>
              <a:rPr lang="en-GB" sz="2400" dirty="0">
                <a:latin typeface="Abadi" panose="020B0604020104020204" pitchFamily="34" charset="0"/>
              </a:rPr>
              <a:t>: </a:t>
            </a:r>
            <a:r>
              <a:rPr lang="en-GB" sz="2400" dirty="0" err="1">
                <a:latin typeface="Abadi" panose="020B0604020104020204" pitchFamily="34" charset="0"/>
              </a:rPr>
              <a:t>pengetahuan</a:t>
            </a:r>
            <a:r>
              <a:rPr lang="en-GB" sz="2400" dirty="0">
                <a:latin typeface="Abadi" panose="020B0604020104020204" pitchFamily="34" charset="0"/>
              </a:rPr>
              <a:t> (</a:t>
            </a:r>
            <a:r>
              <a:rPr lang="en-GB" sz="2400" dirty="0" err="1">
                <a:latin typeface="Abadi" panose="020B0604020104020204" pitchFamily="34" charset="0"/>
              </a:rPr>
              <a:t>apa</a:t>
            </a:r>
            <a:r>
              <a:rPr lang="en-GB" sz="2400" dirty="0">
                <a:latin typeface="Abadi" panose="020B0604020104020204" pitchFamily="34" charset="0"/>
              </a:rPr>
              <a:t> yang </a:t>
            </a:r>
            <a:r>
              <a:rPr lang="en-GB" sz="2400" dirty="0" err="1">
                <a:latin typeface="Abadi" panose="020B0604020104020204" pitchFamily="34" charset="0"/>
              </a:rPr>
              <a:t>diketahui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dipahami</a:t>
            </a:r>
            <a:r>
              <a:rPr lang="en-GB" sz="2400" dirty="0">
                <a:latin typeface="Abadi" panose="020B0604020104020204" pitchFamily="34" charset="0"/>
              </a:rPr>
              <a:t>), </a:t>
            </a:r>
            <a:r>
              <a:rPr lang="en-GB" sz="2400" dirty="0" err="1">
                <a:latin typeface="Abadi" panose="020B0604020104020204" pitchFamily="34" charset="0"/>
              </a:rPr>
              <a:t>keterampilan</a:t>
            </a:r>
            <a:r>
              <a:rPr lang="en-GB" sz="2400" dirty="0">
                <a:latin typeface="Abadi" panose="020B0604020104020204" pitchFamily="34" charset="0"/>
              </a:rPr>
              <a:t> (</a:t>
            </a:r>
            <a:r>
              <a:rPr lang="en-GB" sz="2400" dirty="0" err="1">
                <a:latin typeface="Abadi" panose="020B0604020104020204" pitchFamily="34" charset="0"/>
              </a:rPr>
              <a:t>apa</a:t>
            </a:r>
            <a:r>
              <a:rPr lang="en-GB" sz="2400" dirty="0">
                <a:latin typeface="Abadi" panose="020B0604020104020204" pitchFamily="34" charset="0"/>
              </a:rPr>
              <a:t> yang </a:t>
            </a:r>
            <a:r>
              <a:rPr lang="en-GB" sz="2400" dirty="0" err="1">
                <a:latin typeface="Abadi" panose="020B0604020104020204" pitchFamily="34" charset="0"/>
              </a:rPr>
              <a:t>dapat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dilakukan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secara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praktis</a:t>
            </a:r>
            <a:r>
              <a:rPr lang="en-GB" sz="2400" dirty="0">
                <a:latin typeface="Abadi" panose="020B0604020104020204" pitchFamily="34" charset="0"/>
              </a:rPr>
              <a:t>), dan </a:t>
            </a:r>
            <a:r>
              <a:rPr lang="en-GB" sz="2400" dirty="0" err="1">
                <a:latin typeface="Abadi" panose="020B0604020104020204" pitchFamily="34" charset="0"/>
              </a:rPr>
              <a:t>sikap</a:t>
            </a:r>
            <a:r>
              <a:rPr lang="en-GB" sz="2400" dirty="0">
                <a:latin typeface="Abadi" panose="020B0604020104020204" pitchFamily="34" charset="0"/>
              </a:rPr>
              <a:t> (</a:t>
            </a:r>
            <a:r>
              <a:rPr lang="en-GB" sz="2400" dirty="0" err="1">
                <a:latin typeface="Abadi" panose="020B0604020104020204" pitchFamily="34" charset="0"/>
              </a:rPr>
              <a:t>bagaimana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cara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berperilaku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berinteraksi</a:t>
            </a:r>
            <a:r>
              <a:rPr lang="en-GB" sz="2400" dirty="0">
                <a:latin typeface="Abadi" panose="020B0604020104020204" pitchFamily="34" charset="0"/>
              </a:rPr>
              <a:t>). </a:t>
            </a:r>
          </a:p>
          <a:p>
            <a:pPr marL="541338" lvl="1"/>
            <a:r>
              <a:rPr lang="en-GB" sz="2400" dirty="0" err="1">
                <a:latin typeface="Abadi" panose="020B0604020104020204" pitchFamily="34" charset="0"/>
              </a:rPr>
              <a:t>Lulusan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harus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memiliki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standar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kompetensi</a:t>
            </a:r>
            <a:r>
              <a:rPr lang="en-GB" sz="2400" dirty="0">
                <a:latin typeface="Abadi" panose="020B0604020104020204" pitchFamily="34" charset="0"/>
              </a:rPr>
              <a:t> yang </a:t>
            </a:r>
            <a:r>
              <a:rPr lang="en-GB" sz="2400" dirty="0" err="1">
                <a:latin typeface="Abadi" panose="020B0604020104020204" pitchFamily="34" charset="0"/>
              </a:rPr>
              <a:t>jelas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dapat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diuji</a:t>
            </a:r>
            <a:r>
              <a:rPr lang="en-GB" sz="2400" dirty="0">
                <a:latin typeface="Abadi" panose="020B0604020104020204" pitchFamily="34" charset="0"/>
              </a:rPr>
              <a:t> agar </a:t>
            </a:r>
            <a:r>
              <a:rPr lang="en-GB" sz="2400" dirty="0" err="1">
                <a:latin typeface="Abadi" panose="020B0604020104020204" pitchFamily="34" charset="0"/>
              </a:rPr>
              <a:t>siap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menghadapi</a:t>
            </a:r>
            <a:r>
              <a:rPr lang="en-GB" sz="2400" dirty="0">
                <a:latin typeface="Abadi" panose="020B0604020104020204" pitchFamily="34" charset="0"/>
              </a:rPr>
              <a:t> dunia </a:t>
            </a:r>
            <a:r>
              <a:rPr lang="en-GB" sz="2400" dirty="0" err="1">
                <a:latin typeface="Abadi" panose="020B0604020104020204" pitchFamily="34" charset="0"/>
              </a:rPr>
              <a:t>kerja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kehidupan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nyata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sesuai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kebutuhan</a:t>
            </a:r>
            <a:r>
              <a:rPr lang="en-GB" sz="2400" dirty="0">
                <a:latin typeface="Abadi" panose="020B0604020104020204" pitchFamily="34" charset="0"/>
              </a:rPr>
              <a:t> </a:t>
            </a:r>
            <a:r>
              <a:rPr lang="en-GB" sz="2400" dirty="0" err="1">
                <a:latin typeface="Abadi" panose="020B0604020104020204" pitchFamily="34" charset="0"/>
              </a:rPr>
              <a:t>industri</a:t>
            </a:r>
            <a:r>
              <a:rPr lang="en-GB" sz="2400" dirty="0">
                <a:latin typeface="Abadi" panose="020B0604020104020204" pitchFamily="34" charset="0"/>
              </a:rPr>
              <a:t> dan </a:t>
            </a:r>
            <a:r>
              <a:rPr lang="en-GB" sz="2400" dirty="0" err="1">
                <a:latin typeface="Abadi" panose="020B0604020104020204" pitchFamily="34" charset="0"/>
              </a:rPr>
              <a:t>masyarakat</a:t>
            </a:r>
            <a:r>
              <a:rPr lang="en-GB" sz="2400" dirty="0">
                <a:latin typeface="Abadi" panose="020B0604020104020204" pitchFamily="34" charset="0"/>
              </a:rPr>
              <a:t>.</a:t>
            </a:r>
          </a:p>
          <a:p>
            <a:pPr marL="514350" lvl="1" indent="-514350">
              <a:buFont typeface="+mj-lt"/>
              <a:buAutoNum type="arabicPeriod" startAt="3"/>
            </a:pPr>
            <a:endParaRPr lang="en-GB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56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6C1D-80A8-A0AC-7A9E-EA1EAA8E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32E4A1-9AD5-D5E5-1AF5-A196170EABFC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4A1107-0449-0E1F-EB4B-484986CA69B2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9404C1-0A2D-73BA-23E8-B90BADA44CC3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7872150-A763-7E56-657D-857A08E899F2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5F8AD-93B9-62CC-67F0-DF52F47A0DD8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sv-SE" sz="3600" b="1" dirty="0">
                <a:solidFill>
                  <a:srgbClr val="FF0000"/>
                </a:solidFill>
              </a:rPr>
              <a:t>2.	Penguatan Sistem Penjaminan Mutu Internal (SPMI)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3A12C100-C4A0-9A53-11A5-09BDF5AD8000}"/>
              </a:ext>
            </a:extLst>
          </p:cNvPr>
          <p:cNvSpPr txBox="1"/>
          <p:nvPr/>
        </p:nvSpPr>
        <p:spPr>
          <a:xfrm>
            <a:off x="457200" y="1447800"/>
            <a:ext cx="10515600" cy="22442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>
                <a:latin typeface="Abadi" panose="020B0604020104020204" pitchFamily="34" charset="0"/>
              </a:rPr>
              <a:t>M</a:t>
            </a:r>
            <a:r>
              <a:rPr lang="id-ID" sz="2800" dirty="0">
                <a:latin typeface="Abadi" panose="020B0604020104020204" pitchFamily="34" charset="0"/>
              </a:rPr>
              <a:t>embentuk dan menjalankan siklus penjaminan mutu yang meliputi penetapan, pelaksanaan, evaluasi, pengendalian, dan peningkatan standar mutu secara berkelanjutan dan mandiri</a:t>
            </a:r>
          </a:p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id-ID" sz="2800" dirty="0">
                <a:latin typeface="Abadi" panose="020B0604020104020204" pitchFamily="34" charset="0"/>
              </a:rPr>
              <a:t>Melibatkan semua pemangku kepentingan dalam proses evaluasi dan perbaikan mutu pendidikan tinggi</a:t>
            </a:r>
          </a:p>
        </p:txBody>
      </p:sp>
    </p:spTree>
    <p:extLst>
      <p:ext uri="{BB962C8B-B14F-4D97-AF65-F5344CB8AC3E}">
        <p14:creationId xmlns:p14="http://schemas.microsoft.com/office/powerpoint/2010/main" val="3047592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3021-AB2A-58DB-E544-43C0D275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06C729-1B13-ADD2-26E5-DC1A57775A5A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0DA271-9042-F5CA-1C64-553F81768ADC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7D109A1-9BE4-7A80-2FE0-FC3DEFED6139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E978B4C-BB74-7A8E-8167-2FD3923048F8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AAF93-0002-CCD4-0D1E-961DB63A08CE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sv-SE" sz="3600" b="1" dirty="0">
                <a:solidFill>
                  <a:srgbClr val="FF0000"/>
                </a:solidFill>
              </a:rPr>
              <a:t>3.	Persiapan Akreditasi dan Sistem Penjaminan Mutu Eksternal (SPME)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1400CB0F-1171-17F8-31ED-1F2E19D769C7}"/>
              </a:ext>
            </a:extLst>
          </p:cNvPr>
          <p:cNvSpPr txBox="1"/>
          <p:nvPr/>
        </p:nvSpPr>
        <p:spPr>
          <a:xfrm>
            <a:off x="457200" y="1447800"/>
            <a:ext cx="10515600" cy="18133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Menyiapkan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dokumen</a:t>
            </a:r>
            <a:r>
              <a:rPr lang="en-US" sz="2800" dirty="0">
                <a:latin typeface="Abadi" panose="020B0604020104020204" pitchFamily="34" charset="0"/>
              </a:rPr>
              <a:t>, data, dan </a:t>
            </a:r>
            <a:r>
              <a:rPr lang="en-US" sz="2800" dirty="0" err="1">
                <a:latin typeface="Abadi" panose="020B0604020104020204" pitchFamily="34" charset="0"/>
              </a:rPr>
              <a:t>sistem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sesuai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untuk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akreditasi</a:t>
            </a:r>
            <a:r>
              <a:rPr lang="en-US" sz="2800" dirty="0">
                <a:latin typeface="Abadi" panose="020B0604020104020204" pitchFamily="34" charset="0"/>
              </a:rPr>
              <a:t> oleh BAN-PT </a:t>
            </a:r>
            <a:r>
              <a:rPr lang="en-US" sz="2800" dirty="0" err="1">
                <a:latin typeface="Abadi" panose="020B0604020104020204" pitchFamily="34" charset="0"/>
              </a:rPr>
              <a:t>atau</a:t>
            </a:r>
            <a:r>
              <a:rPr lang="en-US" sz="2800" dirty="0">
                <a:latin typeface="Abadi" panose="020B0604020104020204" pitchFamily="34" charset="0"/>
              </a:rPr>
              <a:t> Lembaga </a:t>
            </a:r>
            <a:r>
              <a:rPr lang="en-US" sz="2800" dirty="0" err="1">
                <a:latin typeface="Abadi" panose="020B0604020104020204" pitchFamily="34" charset="0"/>
              </a:rPr>
              <a:t>Akreditasi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Mandiri</a:t>
            </a:r>
            <a:r>
              <a:rPr lang="en-US" sz="2800" dirty="0">
                <a:latin typeface="Abadi" panose="020B0604020104020204" pitchFamily="34" charset="0"/>
              </a:rPr>
              <a:t> (LAM)</a:t>
            </a:r>
          </a:p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Berorientasi</a:t>
            </a:r>
            <a:r>
              <a:rPr lang="en-US" sz="2800" dirty="0">
                <a:latin typeface="Abadi" panose="020B0604020104020204" pitchFamily="34" charset="0"/>
              </a:rPr>
              <a:t> pada </a:t>
            </a:r>
            <a:r>
              <a:rPr lang="en-US" sz="2800" dirty="0" err="1">
                <a:latin typeface="Abadi" panose="020B0604020104020204" pitchFamily="34" charset="0"/>
              </a:rPr>
              <a:t>pencapaian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standar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nasional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sekaligus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berusaha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melampaui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dengan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mengarah</a:t>
            </a:r>
            <a:r>
              <a:rPr lang="en-US" sz="2800" dirty="0">
                <a:latin typeface="Abadi" panose="020B0604020104020204" pitchFamily="34" charset="0"/>
              </a:rPr>
              <a:t> ke </a:t>
            </a:r>
            <a:r>
              <a:rPr lang="en-US" sz="2800" dirty="0" err="1">
                <a:latin typeface="Abadi" panose="020B0604020104020204" pitchFamily="34" charset="0"/>
              </a:rPr>
              <a:t>standar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internasional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850CC-4D7D-8CBD-E3DA-8F4C2016A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F808B1-0B16-B47F-F0BF-445BA948DB90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2DFA6C-0D55-19D6-B406-01E60207E16E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175A3B2-EA70-CA5D-BF3C-08C3FEA5DC50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23ADBDC-94EB-D42B-7290-59F684D1D1E3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B8625-B726-CA4E-5B3A-4800475FA7E6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es-ES" sz="3600" b="1" dirty="0">
                <a:solidFill>
                  <a:srgbClr val="FF0000"/>
                </a:solidFill>
              </a:rPr>
              <a:t>4.	</a:t>
            </a:r>
            <a:r>
              <a:rPr lang="es-ES" sz="3600" b="1" dirty="0" err="1">
                <a:solidFill>
                  <a:srgbClr val="FF0000"/>
                </a:solidFill>
              </a:rPr>
              <a:t>Transparansi</a:t>
            </a:r>
            <a:r>
              <a:rPr lang="es-ES" sz="3600" b="1" dirty="0">
                <a:solidFill>
                  <a:srgbClr val="FF0000"/>
                </a:solidFill>
              </a:rPr>
              <a:t> dan </a:t>
            </a:r>
            <a:r>
              <a:rPr lang="es-ES" sz="3600" b="1" dirty="0" err="1">
                <a:solidFill>
                  <a:srgbClr val="FF0000"/>
                </a:solidFill>
              </a:rPr>
              <a:t>Pelaporan</a:t>
            </a:r>
            <a:r>
              <a:rPr lang="es-ES" sz="3600" b="1" dirty="0">
                <a:solidFill>
                  <a:srgbClr val="FF0000"/>
                </a:solidFill>
              </a:rPr>
              <a:t> Data </a:t>
            </a:r>
            <a:r>
              <a:rPr lang="es-ES" sz="3600" b="1" dirty="0" err="1">
                <a:solidFill>
                  <a:srgbClr val="FF0000"/>
                </a:solidFill>
              </a:rPr>
              <a:t>Mutu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94545367-352D-8D8C-DD2D-4E4E7232D2E9}"/>
              </a:ext>
            </a:extLst>
          </p:cNvPr>
          <p:cNvSpPr txBox="1"/>
          <p:nvPr/>
        </p:nvSpPr>
        <p:spPr>
          <a:xfrm>
            <a:off x="457200" y="1447800"/>
            <a:ext cx="11277600" cy="22442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Melaporkan</a:t>
            </a:r>
            <a:r>
              <a:rPr lang="en-US" sz="2800" dirty="0">
                <a:latin typeface="Abadi" panose="020B0604020104020204" pitchFamily="34" charset="0"/>
              </a:rPr>
              <a:t> data </a:t>
            </a:r>
            <a:r>
              <a:rPr lang="en-US" sz="2800" dirty="0" err="1">
                <a:latin typeface="Abadi" panose="020B0604020104020204" pitchFamily="34" charset="0"/>
              </a:rPr>
              <a:t>mutu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pendidikan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penelitian</a:t>
            </a:r>
            <a:r>
              <a:rPr lang="en-US" sz="2800" dirty="0">
                <a:latin typeface="Abadi" panose="020B0604020104020204" pitchFamily="34" charset="0"/>
              </a:rPr>
              <a:t>, dan </a:t>
            </a:r>
            <a:r>
              <a:rPr lang="en-US" sz="2800" dirty="0" err="1">
                <a:latin typeface="Abadi" panose="020B0604020104020204" pitchFamily="34" charset="0"/>
              </a:rPr>
              <a:t>pengabdian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masyarakat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secara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lengkap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transparan</a:t>
            </a:r>
            <a:r>
              <a:rPr lang="en-US" sz="2800" dirty="0">
                <a:latin typeface="Abadi" panose="020B0604020104020204" pitchFamily="34" charset="0"/>
              </a:rPr>
              <a:t> ke </a:t>
            </a:r>
            <a:r>
              <a:rPr lang="en-US" sz="2800" dirty="0" err="1">
                <a:latin typeface="Abadi" panose="020B0604020104020204" pitchFamily="34" charset="0"/>
              </a:rPr>
              <a:t>Pangkalan</a:t>
            </a:r>
            <a:r>
              <a:rPr lang="en-US" sz="2800" dirty="0">
                <a:latin typeface="Abadi" panose="020B0604020104020204" pitchFamily="34" charset="0"/>
              </a:rPr>
              <a:t> Data Pendidikan Tinggi (PD </a:t>
            </a:r>
            <a:r>
              <a:rPr lang="en-US" sz="2800" dirty="0" err="1">
                <a:latin typeface="Abadi" panose="020B0604020104020204" pitchFamily="34" charset="0"/>
              </a:rPr>
              <a:t>Dikti</a:t>
            </a:r>
            <a:r>
              <a:rPr lang="en-US" sz="2800" dirty="0">
                <a:latin typeface="Abadi" panose="020B0604020104020204" pitchFamily="34" charset="0"/>
              </a:rPr>
              <a:t>)</a:t>
            </a:r>
          </a:p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Membuka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akses</a:t>
            </a:r>
            <a:r>
              <a:rPr lang="en-US" sz="2800" dirty="0">
                <a:latin typeface="Abadi" panose="020B0604020104020204" pitchFamily="34" charset="0"/>
              </a:rPr>
              <a:t> data </a:t>
            </a:r>
            <a:r>
              <a:rPr lang="en-US" sz="2800" dirty="0" err="1">
                <a:latin typeface="Abadi" panose="020B0604020104020204" pitchFamily="34" charset="0"/>
              </a:rPr>
              <a:t>tersebut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untuk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publik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sebagai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bagian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dari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akuntabilitas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kelembagaan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14E5-E957-2E32-862D-E063726B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EF7574-2A5E-C195-7DE0-36CC8D5AC82D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F7EC3D-F9A8-EF07-E1B8-04EC9024A4B5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96FB0D-A296-ECE4-D8EC-8868363EF8C5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B2E7376-8030-66F7-322C-9057DF2EEF54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57E9D-3618-F8C3-8B3A-98B953987F04}"/>
              </a:ext>
            </a:extLst>
          </p:cNvPr>
          <p:cNvSpPr/>
          <p:nvPr/>
        </p:nvSpPr>
        <p:spPr>
          <a:xfrm>
            <a:off x="0" y="172524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fi-FI" sz="3600" b="1" dirty="0">
                <a:solidFill>
                  <a:srgbClr val="FF0000"/>
                </a:solidFill>
              </a:rPr>
              <a:t>5.	Penguatan Tata Kelola Perguruan Tinggi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C0AA3510-5D5E-24A0-C3BB-D7F3BEFAD10B}"/>
              </a:ext>
            </a:extLst>
          </p:cNvPr>
          <p:cNvSpPr txBox="1"/>
          <p:nvPr/>
        </p:nvSpPr>
        <p:spPr>
          <a:xfrm>
            <a:off x="76200" y="844911"/>
            <a:ext cx="11845806" cy="52604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2800" dirty="0" err="1">
                <a:latin typeface="Abadi" panose="020B0604020104020204" pitchFamily="34" charset="0"/>
              </a:rPr>
              <a:t>Menjamin</a:t>
            </a:r>
            <a:r>
              <a:rPr lang="en-US" sz="2800" dirty="0">
                <a:latin typeface="Abadi" panose="020B0604020104020204" pitchFamily="34" charset="0"/>
              </a:rPr>
              <a:t> tata </a:t>
            </a:r>
            <a:r>
              <a:rPr lang="en-US" sz="2800" dirty="0" err="1">
                <a:latin typeface="Abadi" panose="020B0604020104020204" pitchFamily="34" charset="0"/>
              </a:rPr>
              <a:t>kelola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transparan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akuntabel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etis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inklusif</a:t>
            </a:r>
            <a:r>
              <a:rPr lang="en-US" sz="2800" dirty="0">
                <a:latin typeface="Abadi" panose="020B0604020104020204" pitchFamily="34" charset="0"/>
              </a:rPr>
              <a:t>, dan </a:t>
            </a:r>
            <a:r>
              <a:rPr lang="en-US" sz="2800" dirty="0" err="1">
                <a:latin typeface="Abadi" panose="020B0604020104020204" pitchFamily="34" charset="0"/>
              </a:rPr>
              <a:t>bebas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dari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praktik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kekerasan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seksual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perundungan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serta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intoleransi</a:t>
            </a:r>
            <a:endParaRPr lang="en-US" sz="2800" dirty="0">
              <a:latin typeface="Abadi" panose="020B0604020104020204" pitchFamily="34" charset="0"/>
            </a:endParaRPr>
          </a:p>
          <a:p>
            <a:pPr marL="541338" lvl="1"/>
            <a:r>
              <a:rPr lang="en-US" sz="2800" dirty="0" err="1">
                <a:latin typeface="Abadi" panose="020B0604020104020204" pitchFamily="34" charset="0"/>
              </a:rPr>
              <a:t>Menjamin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pengelolaan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dilakukan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secara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terbuka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dapat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diakses</a:t>
            </a:r>
            <a:r>
              <a:rPr lang="en-US" sz="2800" dirty="0">
                <a:latin typeface="Abadi" panose="020B0604020104020204" pitchFamily="34" charset="0"/>
              </a:rPr>
              <a:t> oleh </a:t>
            </a:r>
            <a:r>
              <a:rPr lang="en-US" sz="2800" dirty="0" err="1">
                <a:latin typeface="Abadi" panose="020B0604020104020204" pitchFamily="34" charset="0"/>
              </a:rPr>
              <a:t>semua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pihak</a:t>
            </a:r>
            <a:r>
              <a:rPr lang="en-US" sz="2800" dirty="0">
                <a:latin typeface="Abadi" panose="020B0604020104020204" pitchFamily="34" charset="0"/>
              </a:rPr>
              <a:t> (</a:t>
            </a:r>
            <a:r>
              <a:rPr lang="en-US" sz="2800" dirty="0" err="1">
                <a:latin typeface="Abadi" panose="020B0604020104020204" pitchFamily="34" charset="0"/>
              </a:rPr>
              <a:t>transparan</a:t>
            </a:r>
            <a:r>
              <a:rPr lang="en-US" sz="2800" dirty="0">
                <a:latin typeface="Abadi" panose="020B0604020104020204" pitchFamily="34" charset="0"/>
              </a:rPr>
              <a:t>), </a:t>
            </a:r>
            <a:r>
              <a:rPr lang="en-US" sz="2800" dirty="0" err="1">
                <a:latin typeface="Abadi" panose="020B0604020104020204" pitchFamily="34" charset="0"/>
              </a:rPr>
              <a:t>dapat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dipertanggungjawabkan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atas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setiap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tindakan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keputusan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diambil</a:t>
            </a:r>
            <a:r>
              <a:rPr lang="en-US" sz="2800" dirty="0">
                <a:latin typeface="Abadi" panose="020B0604020104020204" pitchFamily="34" charset="0"/>
              </a:rPr>
              <a:t> (</a:t>
            </a:r>
            <a:r>
              <a:rPr lang="en-US" sz="2800" dirty="0" err="1">
                <a:latin typeface="Abadi" panose="020B0604020104020204" pitchFamily="34" charset="0"/>
              </a:rPr>
              <a:t>akuntabel</a:t>
            </a:r>
            <a:r>
              <a:rPr lang="en-US" sz="2800" dirty="0">
                <a:latin typeface="Abadi" panose="020B0604020104020204" pitchFamily="34" charset="0"/>
              </a:rPr>
              <a:t>), </a:t>
            </a:r>
            <a:r>
              <a:rPr lang="en-US" sz="2800" dirty="0" err="1">
                <a:latin typeface="Abadi" panose="020B0604020104020204" pitchFamily="34" charset="0"/>
              </a:rPr>
              <a:t>berlandaskan</a:t>
            </a:r>
            <a:r>
              <a:rPr lang="en-US" sz="2800" dirty="0">
                <a:latin typeface="Abadi" panose="020B0604020104020204" pitchFamily="34" charset="0"/>
              </a:rPr>
              <a:t> pada </a:t>
            </a:r>
            <a:r>
              <a:rPr lang="en-US" sz="2800" dirty="0" err="1">
                <a:latin typeface="Abadi" panose="020B0604020104020204" pitchFamily="34" charset="0"/>
              </a:rPr>
              <a:t>nilai</a:t>
            </a:r>
            <a:r>
              <a:rPr lang="en-US" sz="2800" dirty="0">
                <a:latin typeface="Abadi" panose="020B0604020104020204" pitchFamily="34" charset="0"/>
              </a:rPr>
              <a:t> dan norma moral yang </a:t>
            </a:r>
            <a:r>
              <a:rPr lang="en-US" sz="2800" dirty="0" err="1">
                <a:latin typeface="Abadi" panose="020B0604020104020204" pitchFamily="34" charset="0"/>
              </a:rPr>
              <a:t>baik</a:t>
            </a:r>
            <a:r>
              <a:rPr lang="en-US" sz="2800" dirty="0">
                <a:latin typeface="Abadi" panose="020B0604020104020204" pitchFamily="34" charset="0"/>
              </a:rPr>
              <a:t> (</a:t>
            </a:r>
            <a:r>
              <a:rPr lang="en-US" sz="2800" dirty="0" err="1">
                <a:latin typeface="Abadi" panose="020B0604020104020204" pitchFamily="34" charset="0"/>
              </a:rPr>
              <a:t>etis</a:t>
            </a:r>
            <a:r>
              <a:rPr lang="en-US" sz="2800" dirty="0">
                <a:latin typeface="Abadi" panose="020B0604020104020204" pitchFamily="34" charset="0"/>
              </a:rPr>
              <a:t>), </a:t>
            </a:r>
            <a:r>
              <a:rPr lang="en-US" sz="2800" dirty="0" err="1">
                <a:latin typeface="Abadi" panose="020B0604020104020204" pitchFamily="34" charset="0"/>
              </a:rPr>
              <a:t>melibatkan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memberikan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kesempatan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sama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kepada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semua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pihak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tanpa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diskriminasi</a:t>
            </a:r>
            <a:r>
              <a:rPr lang="en-US" sz="2800" dirty="0">
                <a:latin typeface="Abadi" panose="020B0604020104020204" pitchFamily="34" charset="0"/>
              </a:rPr>
              <a:t> (</a:t>
            </a:r>
            <a:r>
              <a:rPr lang="en-US" sz="2800" dirty="0" err="1">
                <a:latin typeface="Abadi" panose="020B0604020104020204" pitchFamily="34" charset="0"/>
              </a:rPr>
              <a:t>inklusif</a:t>
            </a:r>
            <a:r>
              <a:rPr lang="en-US" sz="2800" dirty="0">
                <a:latin typeface="Abadi" panose="020B0604020104020204" pitchFamily="34" charset="0"/>
              </a:rPr>
              <a:t>), </a:t>
            </a:r>
            <a:r>
              <a:rPr lang="en-US" sz="2800" dirty="0" err="1">
                <a:latin typeface="Abadi" panose="020B0604020104020204" pitchFamily="34" charset="0"/>
              </a:rPr>
              <a:t>serta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memastikan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lingkungan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bebas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dari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tindakan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kekerasan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seksual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perundungan</a:t>
            </a:r>
            <a:r>
              <a:rPr lang="en-US" sz="2800" dirty="0">
                <a:latin typeface="Abadi" panose="020B0604020104020204" pitchFamily="34" charset="0"/>
              </a:rPr>
              <a:t> (bullying), dan </a:t>
            </a:r>
            <a:r>
              <a:rPr lang="en-US" sz="2800" dirty="0" err="1">
                <a:latin typeface="Abadi" panose="020B0604020104020204" pitchFamily="34" charset="0"/>
              </a:rPr>
              <a:t>sikap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atau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tindakan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tidak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toleran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terhadap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perbedaan</a:t>
            </a:r>
            <a:r>
              <a:rPr lang="en-US" sz="2800" dirty="0">
                <a:latin typeface="Abadi" panose="020B0604020104020204" pitchFamily="34" charset="0"/>
              </a:rPr>
              <a:t>.</a:t>
            </a:r>
          </a:p>
          <a:p>
            <a:pPr marL="514350" lvl="1" indent="-514350">
              <a:buFont typeface="+mj-lt"/>
              <a:buAutoNum type="arabicPeriod" startAt="2"/>
            </a:pPr>
            <a:r>
              <a:rPr lang="en-US" sz="2800" dirty="0" err="1">
                <a:latin typeface="Abadi" panose="020B0604020104020204" pitchFamily="34" charset="0"/>
              </a:rPr>
              <a:t>Memastikan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pelaksanaan</a:t>
            </a:r>
            <a:r>
              <a:rPr lang="en-US" sz="2800" dirty="0">
                <a:latin typeface="Abadi" panose="020B0604020104020204" pitchFamily="34" charset="0"/>
              </a:rPr>
              <a:t> tata </a:t>
            </a:r>
            <a:r>
              <a:rPr lang="en-US" sz="2800" dirty="0" err="1">
                <a:latin typeface="Abadi" panose="020B0604020104020204" pitchFamily="34" charset="0"/>
              </a:rPr>
              <a:t>kelola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sesuai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dengan</a:t>
            </a:r>
            <a:r>
              <a:rPr lang="en-US" sz="2800" dirty="0">
                <a:latin typeface="Abadi" panose="020B0604020104020204" pitchFamily="34" charset="0"/>
              </a:rPr>
              <a:t> norma dan </a:t>
            </a:r>
            <a:r>
              <a:rPr lang="en-US" sz="2800" dirty="0" err="1">
                <a:latin typeface="Abadi" panose="020B0604020104020204" pitchFamily="34" charset="0"/>
              </a:rPr>
              <a:t>etika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akademik</a:t>
            </a:r>
            <a:r>
              <a:rPr lang="en-US" sz="2800" dirty="0">
                <a:latin typeface="Abadi" panose="020B0604020104020204" pitchFamily="34" charset="0"/>
              </a:rPr>
              <a:t> yang </a:t>
            </a:r>
            <a:r>
              <a:rPr lang="en-US" sz="2800" dirty="0" err="1">
                <a:latin typeface="Abadi" panose="020B0604020104020204" pitchFamily="34" charset="0"/>
              </a:rPr>
              <a:t>berlaku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" y="209395"/>
            <a:ext cx="9775781" cy="745537"/>
          </a:xfrm>
          <a:prstGeom prst="rect">
            <a:avLst/>
          </a:prstGeom>
        </p:spPr>
        <p:txBody>
          <a:bodyPr vert="horz" wrap="square" lIns="0" tIns="128727" rIns="0" bIns="0" rtlCol="0">
            <a:spAutoFit/>
          </a:bodyPr>
          <a:lstStyle/>
          <a:p>
            <a:pPr marL="832315">
              <a:spcBef>
                <a:spcPts val="67"/>
              </a:spcBef>
            </a:pPr>
            <a:r>
              <a:rPr sz="4000" spc="-17" dirty="0">
                <a:solidFill>
                  <a:srgbClr val="000000"/>
                </a:solidFill>
                <a:latin typeface="Cambria"/>
                <a:cs typeface="Cambria"/>
              </a:rPr>
              <a:t>Penjaminan</a:t>
            </a:r>
            <a:r>
              <a:rPr sz="4000" spc="-147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0000"/>
                </a:solidFill>
                <a:latin typeface="Cambria"/>
                <a:cs typeface="Cambria"/>
              </a:rPr>
              <a:t>Mutu</a:t>
            </a:r>
            <a:r>
              <a:rPr sz="4000" spc="-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spc="-13" dirty="0">
                <a:solidFill>
                  <a:srgbClr val="000000"/>
                </a:solidFill>
                <a:latin typeface="Cambria"/>
                <a:cs typeface="Cambria"/>
              </a:rPr>
              <a:t>Pendidikan</a:t>
            </a:r>
            <a:r>
              <a:rPr sz="4000" spc="-13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4000" spc="-7" dirty="0">
                <a:solidFill>
                  <a:srgbClr val="000000"/>
                </a:solidFill>
                <a:latin typeface="Cambria"/>
                <a:cs typeface="Cambria"/>
              </a:rPr>
              <a:t>Tinggi</a:t>
            </a:r>
            <a:endParaRPr sz="4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79" y="1447801"/>
            <a:ext cx="5276208" cy="18552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6232" marR="3387" indent="-228188">
              <a:spcBef>
                <a:spcPts val="67"/>
              </a:spcBef>
              <a:buFont typeface="Arial"/>
              <a:buChar char="•"/>
              <a:tabLst>
                <a:tab pos="237079" algn="l"/>
              </a:tabLst>
            </a:pPr>
            <a:r>
              <a:rPr sz="2400" dirty="0">
                <a:latin typeface="Calibri"/>
                <a:cs typeface="Calibri"/>
              </a:rPr>
              <a:t>Penjaminan</a:t>
            </a:r>
            <a:r>
              <a:rPr sz="2400" spc="-6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Mutu</a:t>
            </a:r>
            <a:r>
              <a:rPr sz="2400" spc="-5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Pendidikan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Tinggi 	</a:t>
            </a:r>
            <a:r>
              <a:rPr sz="2400" dirty="0">
                <a:latin typeface="Calibri"/>
                <a:cs typeface="Calibri"/>
              </a:rPr>
              <a:t>dilakukan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libri"/>
                <a:cs typeface="Calibri"/>
              </a:rPr>
              <a:t>penetapan, 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pelaksanaan,</a:t>
            </a:r>
            <a:r>
              <a:rPr sz="2400" spc="-9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evaluasi,</a:t>
            </a:r>
            <a:r>
              <a:rPr sz="2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libri"/>
                <a:cs typeface="Calibri"/>
              </a:rPr>
              <a:t>pengendalian, 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2400" spc="-7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peningkatan</a:t>
            </a:r>
            <a:r>
              <a:rPr sz="2400" spc="-7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standar</a:t>
            </a:r>
            <a:r>
              <a:rPr sz="2400" spc="-8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pendidikan 	tinggi</a:t>
            </a:r>
            <a:r>
              <a:rPr sz="2400" spc="-7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389" y="3496381"/>
            <a:ext cx="5165818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6655" indent="-228188">
              <a:spcBef>
                <a:spcPts val="67"/>
              </a:spcBef>
              <a:buFont typeface="Arial"/>
              <a:buChar char="•"/>
              <a:tabLst>
                <a:tab pos="236655" algn="l"/>
              </a:tabLst>
            </a:pP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Standar</a:t>
            </a:r>
            <a:r>
              <a:rPr sz="2400" spc="-5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pendidikan</a:t>
            </a:r>
            <a:r>
              <a:rPr sz="2400" spc="-4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tinggi</a:t>
            </a:r>
            <a:r>
              <a:rPr sz="2400" spc="-4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sebagaimana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241" y="3968485"/>
            <a:ext cx="4438989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dirty="0">
                <a:latin typeface="Calibri"/>
                <a:cs typeface="Calibri"/>
              </a:rPr>
              <a:t>dimaksud</a:t>
            </a:r>
            <a:r>
              <a:rPr sz="2400" spc="-5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ayat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(1)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terdiri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atas: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0713" y="4403480"/>
            <a:ext cx="5312831" cy="1430734"/>
          </a:xfrm>
          <a:prstGeom prst="rect">
            <a:avLst/>
          </a:prstGeom>
        </p:spPr>
        <p:txBody>
          <a:bodyPr vert="horz" wrap="square" lIns="0" tIns="73237" rIns="0" bIns="0" rtlCol="0">
            <a:spAutoFit/>
          </a:bodyPr>
          <a:lstStyle/>
          <a:p>
            <a:pPr marL="465267" indent="-456800">
              <a:spcBef>
                <a:spcPts val="577"/>
              </a:spcBef>
              <a:buAutoNum type="alphaLcPeriod"/>
              <a:tabLst>
                <a:tab pos="465267" algn="l"/>
              </a:tabLst>
            </a:pPr>
            <a:r>
              <a:rPr sz="2800" dirty="0">
                <a:latin typeface="Calibri"/>
                <a:cs typeface="Calibri"/>
              </a:rPr>
              <a:t>SN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Dikti;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7" dirty="0">
                <a:latin typeface="Calibri"/>
                <a:cs typeface="Calibri"/>
              </a:rPr>
              <a:t>dan</a:t>
            </a:r>
            <a:endParaRPr sz="2800" dirty="0">
              <a:latin typeface="Calibri"/>
              <a:cs typeface="Calibri"/>
            </a:endParaRPr>
          </a:p>
          <a:p>
            <a:pPr marL="465690" marR="3387" indent="-457223">
              <a:spcBef>
                <a:spcPts val="513"/>
              </a:spcBef>
              <a:buAutoNum type="alphaLcPeriod"/>
              <a:tabLst>
                <a:tab pos="465690" algn="l"/>
              </a:tabLst>
            </a:pPr>
            <a:r>
              <a:rPr sz="2800" dirty="0">
                <a:latin typeface="Calibri"/>
                <a:cs typeface="Calibri"/>
              </a:rPr>
              <a:t>standar</a:t>
            </a:r>
            <a:r>
              <a:rPr sz="2800" spc="-73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pendidikan</a:t>
            </a:r>
            <a:r>
              <a:rPr sz="2800" spc="-67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tinggi</a:t>
            </a:r>
            <a:r>
              <a:rPr sz="2800" spc="-63" dirty="0">
                <a:latin typeface="Calibri"/>
                <a:cs typeface="Calibri"/>
              </a:rPr>
              <a:t> </a:t>
            </a:r>
            <a:r>
              <a:rPr sz="2800" spc="-13" dirty="0">
                <a:latin typeface="Calibri"/>
                <a:cs typeface="Calibri"/>
              </a:rPr>
              <a:t>yang ditetapkan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oleh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perguruan</a:t>
            </a:r>
            <a:r>
              <a:rPr sz="2800" spc="-57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tinggi.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859" y="6384611"/>
            <a:ext cx="5408083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Permendik</a:t>
            </a:r>
            <a:r>
              <a:rPr lang="en-US" sz="1867" i="1" spc="-7" dirty="0" err="1">
                <a:solidFill>
                  <a:srgbClr val="001F5F"/>
                </a:solidFill>
                <a:latin typeface="Cambria"/>
                <a:cs typeface="Cambria"/>
              </a:rPr>
              <a:t>tisaintek</a:t>
            </a:r>
            <a:r>
              <a:rPr lang="en-US" sz="1867" i="1" spc="-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867" i="1" spc="-2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1867" i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23" dirty="0" err="1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en-US" sz="1867" i="1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867" i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Pasal</a:t>
            </a:r>
            <a:r>
              <a:rPr sz="1867" i="1" spc="-33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2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dirty="0">
                <a:solidFill>
                  <a:srgbClr val="001F5F"/>
                </a:solidFill>
                <a:latin typeface="Cambria"/>
                <a:cs typeface="Cambria"/>
              </a:rPr>
              <a:t>dan</a:t>
            </a:r>
            <a:r>
              <a:rPr sz="1867" i="1" spc="-37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67" i="1" spc="-17" dirty="0">
                <a:solidFill>
                  <a:srgbClr val="001F5F"/>
                </a:solidFill>
                <a:latin typeface="Cambria"/>
                <a:cs typeface="Cambria"/>
              </a:rPr>
              <a:t>64</a:t>
            </a:r>
            <a:endParaRPr sz="1867" dirty="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7181" y="1331891"/>
            <a:ext cx="3011000" cy="276275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75143" y="1636014"/>
            <a:ext cx="13504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2037" y="2284477"/>
            <a:ext cx="13504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49182" y="3409578"/>
            <a:ext cx="12869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1741" y="3409578"/>
            <a:ext cx="135467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98191" y="2284477"/>
            <a:ext cx="13504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8094" y="2385822"/>
            <a:ext cx="73448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53677" marR="3387" indent="-145634">
              <a:spcBef>
                <a:spcPts val="67"/>
              </a:spcBef>
            </a:pPr>
            <a:r>
              <a:rPr spc="-7" dirty="0">
                <a:solidFill>
                  <a:srgbClr val="FFFFFF"/>
                </a:solidFill>
                <a:latin typeface="Calibri"/>
                <a:cs typeface="Calibri"/>
              </a:rPr>
              <a:t>Standar Dikti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56596" y="4277698"/>
            <a:ext cx="1145963" cy="400473"/>
            <a:chOff x="9684893" y="6416547"/>
            <a:chExt cx="1718945" cy="600710"/>
          </a:xfrm>
        </p:grpSpPr>
        <p:sp>
          <p:nvSpPr>
            <p:cNvPr id="19" name="object 19"/>
            <p:cNvSpPr/>
            <p:nvPr/>
          </p:nvSpPr>
          <p:spPr>
            <a:xfrm>
              <a:off x="9697593" y="6429247"/>
              <a:ext cx="1693545" cy="575310"/>
            </a:xfrm>
            <a:custGeom>
              <a:avLst/>
              <a:gdLst/>
              <a:ahLst/>
              <a:cxnLst/>
              <a:rect l="l" t="t" r="r" b="b"/>
              <a:pathLst>
                <a:path w="1693545" h="575309">
                  <a:moveTo>
                    <a:pt x="1597405" y="0"/>
                  </a:moveTo>
                  <a:lnTo>
                    <a:pt x="95757" y="0"/>
                  </a:lnTo>
                  <a:lnTo>
                    <a:pt x="58507" y="7532"/>
                  </a:lnTo>
                  <a:lnTo>
                    <a:pt x="28067" y="28067"/>
                  </a:lnTo>
                  <a:lnTo>
                    <a:pt x="7532" y="58507"/>
                  </a:lnTo>
                  <a:lnTo>
                    <a:pt x="0" y="95757"/>
                  </a:lnTo>
                  <a:lnTo>
                    <a:pt x="0" y="478916"/>
                  </a:lnTo>
                  <a:lnTo>
                    <a:pt x="7532" y="516241"/>
                  </a:lnTo>
                  <a:lnTo>
                    <a:pt x="28066" y="546719"/>
                  </a:lnTo>
                  <a:lnTo>
                    <a:pt x="58507" y="567267"/>
                  </a:lnTo>
                  <a:lnTo>
                    <a:pt x="95757" y="574801"/>
                  </a:lnTo>
                  <a:lnTo>
                    <a:pt x="1597405" y="574801"/>
                  </a:lnTo>
                  <a:lnTo>
                    <a:pt x="1634656" y="567267"/>
                  </a:lnTo>
                  <a:lnTo>
                    <a:pt x="1665096" y="546719"/>
                  </a:lnTo>
                  <a:lnTo>
                    <a:pt x="1685631" y="516241"/>
                  </a:lnTo>
                  <a:lnTo>
                    <a:pt x="1693163" y="478916"/>
                  </a:lnTo>
                  <a:lnTo>
                    <a:pt x="1693163" y="95757"/>
                  </a:lnTo>
                  <a:lnTo>
                    <a:pt x="1685631" y="58507"/>
                  </a:lnTo>
                  <a:lnTo>
                    <a:pt x="1665097" y="28066"/>
                  </a:lnTo>
                  <a:lnTo>
                    <a:pt x="1634656" y="7532"/>
                  </a:lnTo>
                  <a:lnTo>
                    <a:pt x="15974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697593" y="6429247"/>
              <a:ext cx="1693545" cy="575310"/>
            </a:xfrm>
            <a:custGeom>
              <a:avLst/>
              <a:gdLst/>
              <a:ahLst/>
              <a:cxnLst/>
              <a:rect l="l" t="t" r="r" b="b"/>
              <a:pathLst>
                <a:path w="1693545" h="575309">
                  <a:moveTo>
                    <a:pt x="0" y="95757"/>
                  </a:moveTo>
                  <a:lnTo>
                    <a:pt x="7532" y="58507"/>
                  </a:lnTo>
                  <a:lnTo>
                    <a:pt x="28067" y="28067"/>
                  </a:lnTo>
                  <a:lnTo>
                    <a:pt x="58507" y="7532"/>
                  </a:lnTo>
                  <a:lnTo>
                    <a:pt x="95757" y="0"/>
                  </a:lnTo>
                  <a:lnTo>
                    <a:pt x="1597405" y="0"/>
                  </a:lnTo>
                  <a:lnTo>
                    <a:pt x="1634656" y="7532"/>
                  </a:lnTo>
                  <a:lnTo>
                    <a:pt x="1665097" y="28066"/>
                  </a:lnTo>
                  <a:lnTo>
                    <a:pt x="1685631" y="58507"/>
                  </a:lnTo>
                  <a:lnTo>
                    <a:pt x="1693163" y="95757"/>
                  </a:lnTo>
                  <a:lnTo>
                    <a:pt x="1693163" y="478916"/>
                  </a:lnTo>
                  <a:lnTo>
                    <a:pt x="1685631" y="516241"/>
                  </a:lnTo>
                  <a:lnTo>
                    <a:pt x="1665096" y="546719"/>
                  </a:lnTo>
                  <a:lnTo>
                    <a:pt x="1634656" y="567267"/>
                  </a:lnTo>
                  <a:lnTo>
                    <a:pt x="1597405" y="574801"/>
                  </a:lnTo>
                  <a:lnTo>
                    <a:pt x="95757" y="574801"/>
                  </a:lnTo>
                  <a:lnTo>
                    <a:pt x="58507" y="567267"/>
                  </a:lnTo>
                  <a:lnTo>
                    <a:pt x="28066" y="546719"/>
                  </a:lnTo>
                  <a:lnTo>
                    <a:pt x="7532" y="516241"/>
                  </a:lnTo>
                  <a:lnTo>
                    <a:pt x="0" y="478916"/>
                  </a:lnTo>
                  <a:lnTo>
                    <a:pt x="0" y="95757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56662" y="4318305"/>
            <a:ext cx="74591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SN</a:t>
            </a:r>
            <a:r>
              <a:rPr spc="-7" dirty="0">
                <a:solidFill>
                  <a:srgbClr val="FFFFFF"/>
                </a:solidFill>
                <a:latin typeface="Calibri"/>
                <a:cs typeface="Calibri"/>
              </a:rPr>
              <a:t> Dikti</a:t>
            </a:r>
            <a:endParaRPr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959680" y="4274058"/>
            <a:ext cx="2280073" cy="665479"/>
            <a:chOff x="13439520" y="6411086"/>
            <a:chExt cx="3420110" cy="998219"/>
          </a:xfrm>
        </p:grpSpPr>
        <p:sp>
          <p:nvSpPr>
            <p:cNvPr id="23" name="object 23"/>
            <p:cNvSpPr/>
            <p:nvPr/>
          </p:nvSpPr>
          <p:spPr>
            <a:xfrm>
              <a:off x="13452220" y="6423786"/>
              <a:ext cx="3394710" cy="972819"/>
            </a:xfrm>
            <a:custGeom>
              <a:avLst/>
              <a:gdLst/>
              <a:ahLst/>
              <a:cxnLst/>
              <a:rect l="l" t="t" r="r" b="b"/>
              <a:pathLst>
                <a:path w="3394709" h="972820">
                  <a:moveTo>
                    <a:pt x="3232277" y="0"/>
                  </a:moveTo>
                  <a:lnTo>
                    <a:pt x="162051" y="0"/>
                  </a:lnTo>
                  <a:lnTo>
                    <a:pt x="118959" y="5795"/>
                  </a:lnTo>
                  <a:lnTo>
                    <a:pt x="80245" y="22149"/>
                  </a:lnTo>
                  <a:lnTo>
                    <a:pt x="47450" y="47513"/>
                  </a:lnTo>
                  <a:lnTo>
                    <a:pt x="22116" y="80339"/>
                  </a:lnTo>
                  <a:lnTo>
                    <a:pt x="5786" y="119077"/>
                  </a:lnTo>
                  <a:lnTo>
                    <a:pt x="0" y="162178"/>
                  </a:lnTo>
                  <a:lnTo>
                    <a:pt x="0" y="810513"/>
                  </a:lnTo>
                  <a:lnTo>
                    <a:pt x="5786" y="853606"/>
                  </a:lnTo>
                  <a:lnTo>
                    <a:pt x="22116" y="892320"/>
                  </a:lnTo>
                  <a:lnTo>
                    <a:pt x="47450" y="925115"/>
                  </a:lnTo>
                  <a:lnTo>
                    <a:pt x="80245" y="950449"/>
                  </a:lnTo>
                  <a:lnTo>
                    <a:pt x="118959" y="966779"/>
                  </a:lnTo>
                  <a:lnTo>
                    <a:pt x="162051" y="972565"/>
                  </a:lnTo>
                  <a:lnTo>
                    <a:pt x="3232277" y="972565"/>
                  </a:lnTo>
                  <a:lnTo>
                    <a:pt x="3275378" y="966779"/>
                  </a:lnTo>
                  <a:lnTo>
                    <a:pt x="3314116" y="950449"/>
                  </a:lnTo>
                  <a:lnTo>
                    <a:pt x="3346942" y="925115"/>
                  </a:lnTo>
                  <a:lnTo>
                    <a:pt x="3372306" y="892320"/>
                  </a:lnTo>
                  <a:lnTo>
                    <a:pt x="3388660" y="853606"/>
                  </a:lnTo>
                  <a:lnTo>
                    <a:pt x="3394455" y="810513"/>
                  </a:lnTo>
                  <a:lnTo>
                    <a:pt x="3394455" y="162178"/>
                  </a:lnTo>
                  <a:lnTo>
                    <a:pt x="3388660" y="119077"/>
                  </a:lnTo>
                  <a:lnTo>
                    <a:pt x="3372306" y="80339"/>
                  </a:lnTo>
                  <a:lnTo>
                    <a:pt x="3346942" y="47513"/>
                  </a:lnTo>
                  <a:lnTo>
                    <a:pt x="3314116" y="22149"/>
                  </a:lnTo>
                  <a:lnTo>
                    <a:pt x="3275378" y="5795"/>
                  </a:lnTo>
                  <a:lnTo>
                    <a:pt x="32322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52220" y="6423786"/>
              <a:ext cx="3394710" cy="972819"/>
            </a:xfrm>
            <a:custGeom>
              <a:avLst/>
              <a:gdLst/>
              <a:ahLst/>
              <a:cxnLst/>
              <a:rect l="l" t="t" r="r" b="b"/>
              <a:pathLst>
                <a:path w="3394709" h="972820">
                  <a:moveTo>
                    <a:pt x="0" y="162178"/>
                  </a:moveTo>
                  <a:lnTo>
                    <a:pt x="5786" y="119077"/>
                  </a:lnTo>
                  <a:lnTo>
                    <a:pt x="22116" y="80339"/>
                  </a:lnTo>
                  <a:lnTo>
                    <a:pt x="47450" y="47513"/>
                  </a:lnTo>
                  <a:lnTo>
                    <a:pt x="80245" y="22149"/>
                  </a:lnTo>
                  <a:lnTo>
                    <a:pt x="118959" y="5795"/>
                  </a:lnTo>
                  <a:lnTo>
                    <a:pt x="162051" y="0"/>
                  </a:lnTo>
                  <a:lnTo>
                    <a:pt x="3232277" y="0"/>
                  </a:lnTo>
                  <a:lnTo>
                    <a:pt x="3275378" y="5795"/>
                  </a:lnTo>
                  <a:lnTo>
                    <a:pt x="3314116" y="22149"/>
                  </a:lnTo>
                  <a:lnTo>
                    <a:pt x="3346942" y="47513"/>
                  </a:lnTo>
                  <a:lnTo>
                    <a:pt x="3372306" y="80339"/>
                  </a:lnTo>
                  <a:lnTo>
                    <a:pt x="3388660" y="119077"/>
                  </a:lnTo>
                  <a:lnTo>
                    <a:pt x="3394455" y="162178"/>
                  </a:lnTo>
                  <a:lnTo>
                    <a:pt x="3394455" y="810513"/>
                  </a:lnTo>
                  <a:lnTo>
                    <a:pt x="3388660" y="853606"/>
                  </a:lnTo>
                  <a:lnTo>
                    <a:pt x="3372306" y="892320"/>
                  </a:lnTo>
                  <a:lnTo>
                    <a:pt x="3346942" y="925115"/>
                  </a:lnTo>
                  <a:lnTo>
                    <a:pt x="3314116" y="950449"/>
                  </a:lnTo>
                  <a:lnTo>
                    <a:pt x="3275378" y="966779"/>
                  </a:lnTo>
                  <a:lnTo>
                    <a:pt x="3232277" y="972565"/>
                  </a:lnTo>
                  <a:lnTo>
                    <a:pt x="162051" y="972565"/>
                  </a:lnTo>
                  <a:lnTo>
                    <a:pt x="118959" y="966779"/>
                  </a:lnTo>
                  <a:lnTo>
                    <a:pt x="80245" y="950449"/>
                  </a:lnTo>
                  <a:lnTo>
                    <a:pt x="47450" y="925115"/>
                  </a:lnTo>
                  <a:lnTo>
                    <a:pt x="22116" y="892320"/>
                  </a:lnTo>
                  <a:lnTo>
                    <a:pt x="5786" y="853606"/>
                  </a:lnTo>
                  <a:lnTo>
                    <a:pt x="0" y="810513"/>
                  </a:lnTo>
                  <a:lnTo>
                    <a:pt x="0" y="162178"/>
                  </a:lnTo>
                  <a:close/>
                </a:path>
              </a:pathLst>
            </a:custGeom>
            <a:ln w="25399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227990" y="4310380"/>
            <a:ext cx="1743710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3284">
              <a:spcBef>
                <a:spcPts val="67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Standar</a:t>
            </a:r>
            <a:r>
              <a:rPr spc="-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3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pc="-7" dirty="0">
                <a:solidFill>
                  <a:srgbClr val="FFFFFF"/>
                </a:solidFill>
                <a:latin typeface="Calibri"/>
                <a:cs typeface="Calibri"/>
              </a:rPr>
              <a:t>ditetapkan</a:t>
            </a:r>
            <a:r>
              <a:rPr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7" dirty="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78735" y="5028438"/>
            <a:ext cx="4627880" cy="139354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93808" marR="197707" indent="-285764">
              <a:spcBef>
                <a:spcPts val="67"/>
              </a:spcBef>
              <a:buClr>
                <a:srgbClr val="006FC0"/>
              </a:buClr>
              <a:buFont typeface="Arial"/>
              <a:buChar char="•"/>
              <a:tabLst>
                <a:tab pos="293808" algn="l"/>
              </a:tabLst>
            </a:pPr>
            <a:r>
              <a:rPr dirty="0">
                <a:latin typeface="Calibri"/>
                <a:cs typeface="Calibri"/>
              </a:rPr>
              <a:t>merupakan</a:t>
            </a:r>
            <a:r>
              <a:rPr spc="-67" dirty="0">
                <a:latin typeface="Calibri"/>
                <a:cs typeface="Calibri"/>
              </a:rPr>
              <a:t> </a:t>
            </a:r>
            <a:r>
              <a:rPr b="1" spc="-7" dirty="0">
                <a:latin typeface="Calibri"/>
                <a:cs typeface="Calibri"/>
              </a:rPr>
              <a:t>penjabaran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7" dirty="0">
                <a:latin typeface="Calibri"/>
                <a:cs typeface="Calibri"/>
              </a:rPr>
              <a:t>operasional</a:t>
            </a:r>
            <a:r>
              <a:rPr b="1" spc="-4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SN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Dikti </a:t>
            </a:r>
            <a:r>
              <a:rPr dirty="0">
                <a:latin typeface="Calibri"/>
                <a:cs typeface="Calibri"/>
              </a:rPr>
              <a:t>sesuai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tingkat</a:t>
            </a:r>
            <a:r>
              <a:rPr spc="-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mutu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keluasan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substansi </a:t>
            </a:r>
            <a:r>
              <a:rPr dirty="0">
                <a:latin typeface="Calibri"/>
                <a:cs typeface="Calibri"/>
              </a:rPr>
              <a:t>yang</a:t>
            </a:r>
            <a:r>
              <a:rPr spc="-37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ditetapkan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7" dirty="0">
                <a:latin typeface="Calibri"/>
                <a:cs typeface="Calibri"/>
              </a:rPr>
              <a:t>PT</a:t>
            </a:r>
            <a:endParaRPr dirty="0">
              <a:latin typeface="Calibri"/>
              <a:cs typeface="Calibri"/>
            </a:endParaRPr>
          </a:p>
          <a:p>
            <a:pPr marL="293808" marR="3387" indent="-285764">
              <a:buClr>
                <a:srgbClr val="006FC0"/>
              </a:buClr>
              <a:buFont typeface="Arial"/>
              <a:buChar char="•"/>
              <a:tabLst>
                <a:tab pos="293808" algn="l"/>
              </a:tabLst>
            </a:pPr>
            <a:r>
              <a:rPr dirty="0">
                <a:latin typeface="Calibri"/>
                <a:cs typeface="Calibri"/>
              </a:rPr>
              <a:t>memuat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pelampauan</a:t>
            </a:r>
            <a:r>
              <a:rPr b="1" spc="-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terhadap</a:t>
            </a:r>
            <a:r>
              <a:rPr spc="-6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SN</a:t>
            </a:r>
            <a:r>
              <a:rPr spc="-4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Dikti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dalam </a:t>
            </a:r>
            <a:r>
              <a:rPr dirty="0">
                <a:latin typeface="Calibri"/>
                <a:cs typeface="Calibri"/>
              </a:rPr>
              <a:t>hal</a:t>
            </a:r>
            <a:r>
              <a:rPr spc="-4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tingkat</a:t>
            </a:r>
            <a:r>
              <a:rPr spc="-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mutu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keluasan</a:t>
            </a:r>
            <a:r>
              <a:rPr spc="-43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substansi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6748" y="4249759"/>
            <a:ext cx="17187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17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06759" y="4739809"/>
            <a:ext cx="5185301" cy="2118277"/>
            <a:chOff x="10510139" y="7109714"/>
            <a:chExt cx="7777952" cy="3177416"/>
          </a:xfrm>
        </p:grpSpPr>
        <p:sp>
          <p:nvSpPr>
            <p:cNvPr id="29" name="object 29"/>
            <p:cNvSpPr/>
            <p:nvPr/>
          </p:nvSpPr>
          <p:spPr>
            <a:xfrm>
              <a:off x="10510139" y="7109714"/>
              <a:ext cx="2942590" cy="420370"/>
            </a:xfrm>
            <a:custGeom>
              <a:avLst/>
              <a:gdLst/>
              <a:ahLst/>
              <a:cxnLst/>
              <a:rect l="l" t="t" r="r" b="b"/>
              <a:pathLst>
                <a:path w="2942590" h="420370">
                  <a:moveTo>
                    <a:pt x="0" y="342011"/>
                  </a:moveTo>
                  <a:lnTo>
                    <a:pt x="34035" y="420116"/>
                  </a:lnTo>
                  <a:lnTo>
                    <a:pt x="69954" y="356743"/>
                  </a:lnTo>
                  <a:lnTo>
                    <a:pt x="27812" y="356743"/>
                  </a:lnTo>
                  <a:lnTo>
                    <a:pt x="27841" y="343451"/>
                  </a:lnTo>
                  <a:lnTo>
                    <a:pt x="0" y="342011"/>
                  </a:lnTo>
                  <a:close/>
                </a:path>
                <a:path w="2942590" h="420370">
                  <a:moveTo>
                    <a:pt x="27841" y="343451"/>
                  </a:moveTo>
                  <a:lnTo>
                    <a:pt x="27812" y="356743"/>
                  </a:lnTo>
                  <a:lnTo>
                    <a:pt x="46862" y="356743"/>
                  </a:lnTo>
                  <a:lnTo>
                    <a:pt x="46890" y="344437"/>
                  </a:lnTo>
                  <a:lnTo>
                    <a:pt x="27841" y="343451"/>
                  </a:lnTo>
                  <a:close/>
                </a:path>
                <a:path w="2942590" h="420370">
                  <a:moveTo>
                    <a:pt x="46890" y="344437"/>
                  </a:moveTo>
                  <a:lnTo>
                    <a:pt x="46862" y="356743"/>
                  </a:lnTo>
                  <a:lnTo>
                    <a:pt x="69954" y="356743"/>
                  </a:lnTo>
                  <a:lnTo>
                    <a:pt x="76072" y="345948"/>
                  </a:lnTo>
                  <a:lnTo>
                    <a:pt x="46890" y="344437"/>
                  </a:lnTo>
                  <a:close/>
                </a:path>
                <a:path w="2942590" h="420370">
                  <a:moveTo>
                    <a:pt x="2942081" y="0"/>
                  </a:moveTo>
                  <a:lnTo>
                    <a:pt x="32765" y="0"/>
                  </a:lnTo>
                  <a:lnTo>
                    <a:pt x="28575" y="4318"/>
                  </a:lnTo>
                  <a:lnTo>
                    <a:pt x="27844" y="342011"/>
                  </a:lnTo>
                  <a:lnTo>
                    <a:pt x="27841" y="343451"/>
                  </a:lnTo>
                  <a:lnTo>
                    <a:pt x="46890" y="344437"/>
                  </a:lnTo>
                  <a:lnTo>
                    <a:pt x="47604" y="19050"/>
                  </a:lnTo>
                  <a:lnTo>
                    <a:pt x="38100" y="19050"/>
                  </a:lnTo>
                  <a:lnTo>
                    <a:pt x="47625" y="9525"/>
                  </a:lnTo>
                  <a:lnTo>
                    <a:pt x="2942081" y="9525"/>
                  </a:lnTo>
                  <a:lnTo>
                    <a:pt x="2942081" y="0"/>
                  </a:lnTo>
                  <a:close/>
                </a:path>
                <a:path w="2942590" h="420370">
                  <a:moveTo>
                    <a:pt x="47625" y="9525"/>
                  </a:moveTo>
                  <a:lnTo>
                    <a:pt x="38100" y="19050"/>
                  </a:lnTo>
                  <a:lnTo>
                    <a:pt x="47604" y="19050"/>
                  </a:lnTo>
                  <a:lnTo>
                    <a:pt x="47625" y="9525"/>
                  </a:lnTo>
                  <a:close/>
                </a:path>
                <a:path w="2942590" h="420370">
                  <a:moveTo>
                    <a:pt x="2942081" y="9525"/>
                  </a:moveTo>
                  <a:lnTo>
                    <a:pt x="47625" y="9525"/>
                  </a:lnTo>
                  <a:lnTo>
                    <a:pt x="47604" y="19050"/>
                  </a:lnTo>
                  <a:lnTo>
                    <a:pt x="2942081" y="19050"/>
                  </a:lnTo>
                  <a:lnTo>
                    <a:pt x="2942081" y="952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42203" y="9483220"/>
              <a:ext cx="3741420" cy="803910"/>
            </a:xfrm>
            <a:custGeom>
              <a:avLst/>
              <a:gdLst/>
              <a:ahLst/>
              <a:cxnLst/>
              <a:rect l="l" t="t" r="r" b="b"/>
              <a:pathLst>
                <a:path w="3741419" h="803909">
                  <a:moveTo>
                    <a:pt x="3740838" y="803780"/>
                  </a:moveTo>
                  <a:lnTo>
                    <a:pt x="0" y="803780"/>
                  </a:lnTo>
                  <a:lnTo>
                    <a:pt x="805816" y="266876"/>
                  </a:lnTo>
                  <a:lnTo>
                    <a:pt x="1480047" y="266876"/>
                  </a:lnTo>
                  <a:lnTo>
                    <a:pt x="3740839" y="0"/>
                  </a:lnTo>
                  <a:lnTo>
                    <a:pt x="3740838" y="803780"/>
                  </a:lnTo>
                  <a:close/>
                </a:path>
              </a:pathLst>
            </a:custGeom>
            <a:solidFill>
              <a:srgbClr val="1B1C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09076" y="9480612"/>
              <a:ext cx="2279015" cy="269875"/>
            </a:xfrm>
            <a:custGeom>
              <a:avLst/>
              <a:gdLst/>
              <a:ahLst/>
              <a:cxnLst/>
              <a:rect l="l" t="t" r="r" b="b"/>
              <a:pathLst>
                <a:path w="2279015" h="269875">
                  <a:moveTo>
                    <a:pt x="1804387" y="269460"/>
                  </a:moveTo>
                  <a:lnTo>
                    <a:pt x="0" y="269460"/>
                  </a:lnTo>
                  <a:lnTo>
                    <a:pt x="352372" y="35408"/>
                  </a:lnTo>
                  <a:lnTo>
                    <a:pt x="379669" y="20193"/>
                  </a:lnTo>
                  <a:lnTo>
                    <a:pt x="409329" y="9097"/>
                  </a:lnTo>
                  <a:lnTo>
                    <a:pt x="440716" y="2305"/>
                  </a:lnTo>
                  <a:lnTo>
                    <a:pt x="473197" y="0"/>
                  </a:lnTo>
                  <a:lnTo>
                    <a:pt x="2278404" y="0"/>
                  </a:lnTo>
                  <a:lnTo>
                    <a:pt x="1925076" y="234172"/>
                  </a:lnTo>
                  <a:lnTo>
                    <a:pt x="1868162" y="260394"/>
                  </a:lnTo>
                  <a:lnTo>
                    <a:pt x="1804387" y="269460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437233" y="9851021"/>
              <a:ext cx="360045" cy="358140"/>
            </a:xfrm>
            <a:custGeom>
              <a:avLst/>
              <a:gdLst/>
              <a:ahLst/>
              <a:cxnLst/>
              <a:rect l="l" t="t" r="r" b="b"/>
              <a:pathLst>
                <a:path w="360044" h="358140">
                  <a:moveTo>
                    <a:pt x="191724" y="0"/>
                  </a:moveTo>
                  <a:lnTo>
                    <a:pt x="162195" y="0"/>
                  </a:lnTo>
                  <a:lnTo>
                    <a:pt x="144763" y="2540"/>
                  </a:lnTo>
                  <a:lnTo>
                    <a:pt x="84972" y="26670"/>
                  </a:lnTo>
                  <a:lnTo>
                    <a:pt x="41018" y="64770"/>
                  </a:lnTo>
                  <a:lnTo>
                    <a:pt x="13776" y="110490"/>
                  </a:lnTo>
                  <a:lnTo>
                    <a:pt x="1559" y="156210"/>
                  </a:lnTo>
                  <a:lnTo>
                    <a:pt x="86" y="177800"/>
                  </a:lnTo>
                  <a:lnTo>
                    <a:pt x="0" y="179070"/>
                  </a:lnTo>
                  <a:lnTo>
                    <a:pt x="1560" y="203200"/>
                  </a:lnTo>
                  <a:lnTo>
                    <a:pt x="6192" y="226060"/>
                  </a:lnTo>
                  <a:lnTo>
                    <a:pt x="13821" y="247650"/>
                  </a:lnTo>
                  <a:lnTo>
                    <a:pt x="24376" y="269240"/>
                  </a:lnTo>
                  <a:lnTo>
                    <a:pt x="24776" y="269240"/>
                  </a:lnTo>
                  <a:lnTo>
                    <a:pt x="25173" y="270510"/>
                  </a:lnTo>
                  <a:lnTo>
                    <a:pt x="65213" y="317500"/>
                  </a:lnTo>
                  <a:lnTo>
                    <a:pt x="118879" y="347980"/>
                  </a:lnTo>
                  <a:lnTo>
                    <a:pt x="164350" y="358140"/>
                  </a:lnTo>
                  <a:lnTo>
                    <a:pt x="195289" y="358140"/>
                  </a:lnTo>
                  <a:lnTo>
                    <a:pt x="225854" y="353060"/>
                  </a:lnTo>
                  <a:lnTo>
                    <a:pt x="240763" y="347980"/>
                  </a:lnTo>
                  <a:lnTo>
                    <a:pt x="268840" y="335280"/>
                  </a:lnTo>
                  <a:lnTo>
                    <a:pt x="270647" y="334010"/>
                  </a:lnTo>
                  <a:lnTo>
                    <a:pt x="179726" y="334010"/>
                  </a:lnTo>
                  <a:lnTo>
                    <a:pt x="165456" y="328930"/>
                  </a:lnTo>
                  <a:lnTo>
                    <a:pt x="164495" y="327660"/>
                  </a:lnTo>
                  <a:lnTo>
                    <a:pt x="133362" y="327660"/>
                  </a:lnTo>
                  <a:lnTo>
                    <a:pt x="122242" y="323850"/>
                  </a:lnTo>
                  <a:lnTo>
                    <a:pt x="84881" y="302260"/>
                  </a:lnTo>
                  <a:lnTo>
                    <a:pt x="54813" y="271780"/>
                  </a:lnTo>
                  <a:lnTo>
                    <a:pt x="51427" y="266700"/>
                  </a:lnTo>
                  <a:lnTo>
                    <a:pt x="56620" y="264160"/>
                  </a:lnTo>
                  <a:lnTo>
                    <a:pt x="67641" y="259080"/>
                  </a:lnTo>
                  <a:lnTo>
                    <a:pt x="78912" y="255270"/>
                  </a:lnTo>
                  <a:lnTo>
                    <a:pt x="90393" y="252730"/>
                  </a:lnTo>
                  <a:lnTo>
                    <a:pt x="102045" y="248920"/>
                  </a:lnTo>
                  <a:lnTo>
                    <a:pt x="131034" y="248920"/>
                  </a:lnTo>
                  <a:lnTo>
                    <a:pt x="130318" y="245110"/>
                  </a:lnTo>
                  <a:lnTo>
                    <a:pt x="39399" y="245110"/>
                  </a:lnTo>
                  <a:lnTo>
                    <a:pt x="37461" y="241300"/>
                  </a:lnTo>
                  <a:lnTo>
                    <a:pt x="31676" y="226060"/>
                  </a:lnTo>
                  <a:lnTo>
                    <a:pt x="27530" y="210820"/>
                  </a:lnTo>
                  <a:lnTo>
                    <a:pt x="25033" y="195580"/>
                  </a:lnTo>
                  <a:lnTo>
                    <a:pt x="24199" y="179070"/>
                  </a:lnTo>
                  <a:lnTo>
                    <a:pt x="25033" y="162560"/>
                  </a:lnTo>
                  <a:lnTo>
                    <a:pt x="27530" y="147320"/>
                  </a:lnTo>
                  <a:lnTo>
                    <a:pt x="31676" y="132080"/>
                  </a:lnTo>
                  <a:lnTo>
                    <a:pt x="37460" y="116840"/>
                  </a:lnTo>
                  <a:lnTo>
                    <a:pt x="39395" y="113030"/>
                  </a:lnTo>
                  <a:lnTo>
                    <a:pt x="130323" y="113030"/>
                  </a:lnTo>
                  <a:lnTo>
                    <a:pt x="131038" y="109220"/>
                  </a:lnTo>
                  <a:lnTo>
                    <a:pt x="102032" y="109220"/>
                  </a:lnTo>
                  <a:lnTo>
                    <a:pt x="90373" y="106680"/>
                  </a:lnTo>
                  <a:lnTo>
                    <a:pt x="67626" y="99060"/>
                  </a:lnTo>
                  <a:lnTo>
                    <a:pt x="56618" y="93980"/>
                  </a:lnTo>
                  <a:lnTo>
                    <a:pt x="51559" y="91440"/>
                  </a:lnTo>
                  <a:lnTo>
                    <a:pt x="54998" y="86360"/>
                  </a:lnTo>
                  <a:lnTo>
                    <a:pt x="55515" y="86360"/>
                  </a:lnTo>
                  <a:lnTo>
                    <a:pt x="56773" y="83820"/>
                  </a:lnTo>
                  <a:lnTo>
                    <a:pt x="62905" y="77470"/>
                  </a:lnTo>
                  <a:lnTo>
                    <a:pt x="65567" y="73660"/>
                  </a:lnTo>
                  <a:lnTo>
                    <a:pt x="70011" y="69850"/>
                  </a:lnTo>
                  <a:lnTo>
                    <a:pt x="79720" y="60960"/>
                  </a:lnTo>
                  <a:lnTo>
                    <a:pt x="82875" y="58420"/>
                  </a:lnTo>
                  <a:lnTo>
                    <a:pt x="84666" y="55880"/>
                  </a:lnTo>
                  <a:lnTo>
                    <a:pt x="92179" y="50800"/>
                  </a:lnTo>
                  <a:lnTo>
                    <a:pt x="95307" y="49530"/>
                  </a:lnTo>
                  <a:lnTo>
                    <a:pt x="100823" y="45720"/>
                  </a:lnTo>
                  <a:lnTo>
                    <a:pt x="105478" y="43180"/>
                  </a:lnTo>
                  <a:lnTo>
                    <a:pt x="108516" y="41910"/>
                  </a:lnTo>
                  <a:lnTo>
                    <a:pt x="112058" y="39370"/>
                  </a:lnTo>
                  <a:lnTo>
                    <a:pt x="115646" y="38100"/>
                  </a:lnTo>
                  <a:lnTo>
                    <a:pt x="120009" y="35560"/>
                  </a:lnTo>
                  <a:lnTo>
                    <a:pt x="122250" y="35560"/>
                  </a:lnTo>
                  <a:lnTo>
                    <a:pt x="133454" y="30480"/>
                  </a:lnTo>
                  <a:lnTo>
                    <a:pt x="164501" y="30480"/>
                  </a:lnTo>
                  <a:lnTo>
                    <a:pt x="165462" y="29210"/>
                  </a:lnTo>
                  <a:lnTo>
                    <a:pt x="179725" y="24130"/>
                  </a:lnTo>
                  <a:lnTo>
                    <a:pt x="268966" y="24130"/>
                  </a:lnTo>
                  <a:lnTo>
                    <a:pt x="254022" y="15240"/>
                  </a:lnTo>
                  <a:lnTo>
                    <a:pt x="226353" y="5080"/>
                  </a:lnTo>
                  <a:lnTo>
                    <a:pt x="214965" y="2540"/>
                  </a:lnTo>
                  <a:lnTo>
                    <a:pt x="191724" y="0"/>
                  </a:lnTo>
                  <a:close/>
                </a:path>
                <a:path w="360044" h="358140">
                  <a:moveTo>
                    <a:pt x="310410" y="241300"/>
                  </a:moveTo>
                  <a:lnTo>
                    <a:pt x="179725" y="241300"/>
                  </a:lnTo>
                  <a:lnTo>
                    <a:pt x="224137" y="243840"/>
                  </a:lnTo>
                  <a:lnTo>
                    <a:pt x="229125" y="245110"/>
                  </a:lnTo>
                  <a:lnTo>
                    <a:pt x="219144" y="284480"/>
                  </a:lnTo>
                  <a:lnTo>
                    <a:pt x="193989" y="328930"/>
                  </a:lnTo>
                  <a:lnTo>
                    <a:pt x="179726" y="334010"/>
                  </a:lnTo>
                  <a:lnTo>
                    <a:pt x="270647" y="334010"/>
                  </a:lnTo>
                  <a:lnTo>
                    <a:pt x="279684" y="327660"/>
                  </a:lnTo>
                  <a:lnTo>
                    <a:pt x="226084" y="327660"/>
                  </a:lnTo>
                  <a:lnTo>
                    <a:pt x="231312" y="317500"/>
                  </a:lnTo>
                  <a:lnTo>
                    <a:pt x="238102" y="302260"/>
                  </a:lnTo>
                  <a:lnTo>
                    <a:pt x="243813" y="285750"/>
                  </a:lnTo>
                  <a:lnTo>
                    <a:pt x="248425" y="269240"/>
                  </a:lnTo>
                  <a:lnTo>
                    <a:pt x="251922" y="252730"/>
                  </a:lnTo>
                  <a:lnTo>
                    <a:pt x="252745" y="248920"/>
                  </a:lnTo>
                  <a:lnTo>
                    <a:pt x="345176" y="248920"/>
                  </a:lnTo>
                  <a:lnTo>
                    <a:pt x="345790" y="247650"/>
                  </a:lnTo>
                  <a:lnTo>
                    <a:pt x="346680" y="245110"/>
                  </a:lnTo>
                  <a:lnTo>
                    <a:pt x="320058" y="245110"/>
                  </a:lnTo>
                  <a:lnTo>
                    <a:pt x="315760" y="243840"/>
                  </a:lnTo>
                  <a:lnTo>
                    <a:pt x="310410" y="241300"/>
                  </a:lnTo>
                  <a:close/>
                </a:path>
                <a:path w="360044" h="358140">
                  <a:moveTo>
                    <a:pt x="131034" y="248920"/>
                  </a:moveTo>
                  <a:lnTo>
                    <a:pt x="106709" y="248920"/>
                  </a:lnTo>
                  <a:lnTo>
                    <a:pt x="107537" y="252730"/>
                  </a:lnTo>
                  <a:lnTo>
                    <a:pt x="111030" y="269240"/>
                  </a:lnTo>
                  <a:lnTo>
                    <a:pt x="115642" y="285750"/>
                  </a:lnTo>
                  <a:lnTo>
                    <a:pt x="121354" y="302260"/>
                  </a:lnTo>
                  <a:lnTo>
                    <a:pt x="128149" y="317500"/>
                  </a:lnTo>
                  <a:lnTo>
                    <a:pt x="133362" y="327660"/>
                  </a:lnTo>
                  <a:lnTo>
                    <a:pt x="164495" y="327660"/>
                  </a:lnTo>
                  <a:lnTo>
                    <a:pt x="152003" y="311150"/>
                  </a:lnTo>
                  <a:lnTo>
                    <a:pt x="140298" y="284480"/>
                  </a:lnTo>
                  <a:lnTo>
                    <a:pt x="131272" y="250190"/>
                  </a:lnTo>
                  <a:lnTo>
                    <a:pt x="131034" y="248920"/>
                  </a:lnTo>
                  <a:close/>
                </a:path>
                <a:path w="360044" h="358140">
                  <a:moveTo>
                    <a:pt x="345176" y="248920"/>
                  </a:moveTo>
                  <a:lnTo>
                    <a:pt x="257404" y="248920"/>
                  </a:lnTo>
                  <a:lnTo>
                    <a:pt x="269050" y="252730"/>
                  </a:lnTo>
                  <a:lnTo>
                    <a:pt x="280529" y="255270"/>
                  </a:lnTo>
                  <a:lnTo>
                    <a:pt x="291802" y="259080"/>
                  </a:lnTo>
                  <a:lnTo>
                    <a:pt x="302833" y="264160"/>
                  </a:lnTo>
                  <a:lnTo>
                    <a:pt x="308016" y="266700"/>
                  </a:lnTo>
                  <a:lnTo>
                    <a:pt x="304646" y="271780"/>
                  </a:lnTo>
                  <a:lnTo>
                    <a:pt x="274575" y="302260"/>
                  </a:lnTo>
                  <a:lnTo>
                    <a:pt x="237213" y="323850"/>
                  </a:lnTo>
                  <a:lnTo>
                    <a:pt x="226084" y="327660"/>
                  </a:lnTo>
                  <a:lnTo>
                    <a:pt x="279684" y="327660"/>
                  </a:lnTo>
                  <a:lnTo>
                    <a:pt x="294142" y="317500"/>
                  </a:lnTo>
                  <a:lnTo>
                    <a:pt x="316102" y="295910"/>
                  </a:lnTo>
                  <a:lnTo>
                    <a:pt x="334153" y="270510"/>
                  </a:lnTo>
                  <a:lnTo>
                    <a:pt x="334618" y="270510"/>
                  </a:lnTo>
                  <a:lnTo>
                    <a:pt x="335351" y="269240"/>
                  </a:lnTo>
                  <a:lnTo>
                    <a:pt x="345176" y="248920"/>
                  </a:lnTo>
                  <a:close/>
                </a:path>
                <a:path w="360044" h="358140">
                  <a:moveTo>
                    <a:pt x="130323" y="113030"/>
                  </a:moveTo>
                  <a:lnTo>
                    <a:pt x="39395" y="113030"/>
                  </a:lnTo>
                  <a:lnTo>
                    <a:pt x="43687" y="114300"/>
                  </a:lnTo>
                  <a:lnTo>
                    <a:pt x="57069" y="120650"/>
                  </a:lnTo>
                  <a:lnTo>
                    <a:pt x="70782" y="125730"/>
                  </a:lnTo>
                  <a:lnTo>
                    <a:pt x="84778" y="129540"/>
                  </a:lnTo>
                  <a:lnTo>
                    <a:pt x="99007" y="132080"/>
                  </a:lnTo>
                  <a:lnTo>
                    <a:pt x="103201" y="133350"/>
                  </a:lnTo>
                  <a:lnTo>
                    <a:pt x="102747" y="137160"/>
                  </a:lnTo>
                  <a:lnTo>
                    <a:pt x="101100" y="158750"/>
                  </a:lnTo>
                  <a:lnTo>
                    <a:pt x="100585" y="177800"/>
                  </a:lnTo>
                  <a:lnTo>
                    <a:pt x="100551" y="179070"/>
                  </a:lnTo>
                  <a:lnTo>
                    <a:pt x="100997" y="195580"/>
                  </a:lnTo>
                  <a:lnTo>
                    <a:pt x="101100" y="199390"/>
                  </a:lnTo>
                  <a:lnTo>
                    <a:pt x="102747" y="220980"/>
                  </a:lnTo>
                  <a:lnTo>
                    <a:pt x="103199" y="224790"/>
                  </a:lnTo>
                  <a:lnTo>
                    <a:pt x="99004" y="226060"/>
                  </a:lnTo>
                  <a:lnTo>
                    <a:pt x="84759" y="228600"/>
                  </a:lnTo>
                  <a:lnTo>
                    <a:pt x="70760" y="232410"/>
                  </a:lnTo>
                  <a:lnTo>
                    <a:pt x="57054" y="237490"/>
                  </a:lnTo>
                  <a:lnTo>
                    <a:pt x="43692" y="243840"/>
                  </a:lnTo>
                  <a:lnTo>
                    <a:pt x="39399" y="245110"/>
                  </a:lnTo>
                  <a:lnTo>
                    <a:pt x="130318" y="245110"/>
                  </a:lnTo>
                  <a:lnTo>
                    <a:pt x="135309" y="243840"/>
                  </a:lnTo>
                  <a:lnTo>
                    <a:pt x="179725" y="241300"/>
                  </a:lnTo>
                  <a:lnTo>
                    <a:pt x="310410" y="241300"/>
                  </a:lnTo>
                  <a:lnTo>
                    <a:pt x="302386" y="237490"/>
                  </a:lnTo>
                  <a:lnTo>
                    <a:pt x="288675" y="232410"/>
                  </a:lnTo>
                  <a:lnTo>
                    <a:pt x="274678" y="228600"/>
                  </a:lnTo>
                  <a:lnTo>
                    <a:pt x="260444" y="226060"/>
                  </a:lnTo>
                  <a:lnTo>
                    <a:pt x="256250" y="224790"/>
                  </a:lnTo>
                  <a:lnTo>
                    <a:pt x="256700" y="220980"/>
                  </a:lnTo>
                  <a:lnTo>
                    <a:pt x="126904" y="220980"/>
                  </a:lnTo>
                  <a:lnTo>
                    <a:pt x="125730" y="207010"/>
                  </a:lnTo>
                  <a:lnTo>
                    <a:pt x="125278" y="199390"/>
                  </a:lnTo>
                  <a:lnTo>
                    <a:pt x="125202" y="198120"/>
                  </a:lnTo>
                  <a:lnTo>
                    <a:pt x="124927" y="189230"/>
                  </a:lnTo>
                  <a:lnTo>
                    <a:pt x="125735" y="151130"/>
                  </a:lnTo>
                  <a:lnTo>
                    <a:pt x="126696" y="139700"/>
                  </a:lnTo>
                  <a:lnTo>
                    <a:pt x="126804" y="138430"/>
                  </a:lnTo>
                  <a:lnTo>
                    <a:pt x="126911" y="137160"/>
                  </a:lnTo>
                  <a:lnTo>
                    <a:pt x="256699" y="137160"/>
                  </a:lnTo>
                  <a:lnTo>
                    <a:pt x="256250" y="133350"/>
                  </a:lnTo>
                  <a:lnTo>
                    <a:pt x="260444" y="132080"/>
                  </a:lnTo>
                  <a:lnTo>
                    <a:pt x="274683" y="129540"/>
                  </a:lnTo>
                  <a:lnTo>
                    <a:pt x="288680" y="125730"/>
                  </a:lnTo>
                  <a:lnTo>
                    <a:pt x="302387" y="120650"/>
                  </a:lnTo>
                  <a:lnTo>
                    <a:pt x="310410" y="116840"/>
                  </a:lnTo>
                  <a:lnTo>
                    <a:pt x="179725" y="116840"/>
                  </a:lnTo>
                  <a:lnTo>
                    <a:pt x="135311" y="114300"/>
                  </a:lnTo>
                  <a:lnTo>
                    <a:pt x="130323" y="113030"/>
                  </a:lnTo>
                  <a:close/>
                </a:path>
                <a:path w="360044" h="358140">
                  <a:moveTo>
                    <a:pt x="346337" y="113030"/>
                  </a:moveTo>
                  <a:lnTo>
                    <a:pt x="320058" y="113030"/>
                  </a:lnTo>
                  <a:lnTo>
                    <a:pt x="321990" y="116840"/>
                  </a:lnTo>
                  <a:lnTo>
                    <a:pt x="327771" y="132080"/>
                  </a:lnTo>
                  <a:lnTo>
                    <a:pt x="331915" y="147320"/>
                  </a:lnTo>
                  <a:lnTo>
                    <a:pt x="334411" y="162560"/>
                  </a:lnTo>
                  <a:lnTo>
                    <a:pt x="335182" y="177800"/>
                  </a:lnTo>
                  <a:lnTo>
                    <a:pt x="335246" y="179070"/>
                  </a:lnTo>
                  <a:lnTo>
                    <a:pt x="327771" y="226060"/>
                  </a:lnTo>
                  <a:lnTo>
                    <a:pt x="320058" y="245110"/>
                  </a:lnTo>
                  <a:lnTo>
                    <a:pt x="346680" y="245110"/>
                  </a:lnTo>
                  <a:lnTo>
                    <a:pt x="353348" y="226060"/>
                  </a:lnTo>
                  <a:lnTo>
                    <a:pt x="357940" y="203200"/>
                  </a:lnTo>
                  <a:lnTo>
                    <a:pt x="359481" y="179070"/>
                  </a:lnTo>
                  <a:lnTo>
                    <a:pt x="359481" y="177800"/>
                  </a:lnTo>
                  <a:lnTo>
                    <a:pt x="356854" y="148590"/>
                  </a:lnTo>
                  <a:lnTo>
                    <a:pt x="349642" y="120650"/>
                  </a:lnTo>
                  <a:lnTo>
                    <a:pt x="346337" y="113030"/>
                  </a:lnTo>
                  <a:close/>
                </a:path>
                <a:path w="360044" h="358140">
                  <a:moveTo>
                    <a:pt x="191769" y="217170"/>
                  </a:moveTo>
                  <a:lnTo>
                    <a:pt x="167675" y="217170"/>
                  </a:lnTo>
                  <a:lnTo>
                    <a:pt x="131639" y="220980"/>
                  </a:lnTo>
                  <a:lnTo>
                    <a:pt x="227806" y="220980"/>
                  </a:lnTo>
                  <a:lnTo>
                    <a:pt x="191769" y="217170"/>
                  </a:lnTo>
                  <a:close/>
                </a:path>
                <a:path w="360044" h="358140">
                  <a:moveTo>
                    <a:pt x="256699" y="137160"/>
                  </a:moveTo>
                  <a:lnTo>
                    <a:pt x="232524" y="137160"/>
                  </a:lnTo>
                  <a:lnTo>
                    <a:pt x="233703" y="151130"/>
                  </a:lnTo>
                  <a:lnTo>
                    <a:pt x="234156" y="158750"/>
                  </a:lnTo>
                  <a:lnTo>
                    <a:pt x="234232" y="160020"/>
                  </a:lnTo>
                  <a:lnTo>
                    <a:pt x="234507" y="168910"/>
                  </a:lnTo>
                  <a:lnTo>
                    <a:pt x="234510" y="189230"/>
                  </a:lnTo>
                  <a:lnTo>
                    <a:pt x="234315" y="195580"/>
                  </a:lnTo>
                  <a:lnTo>
                    <a:pt x="234238" y="198120"/>
                  </a:lnTo>
                  <a:lnTo>
                    <a:pt x="233710" y="207010"/>
                  </a:lnTo>
                  <a:lnTo>
                    <a:pt x="232539" y="220980"/>
                  </a:lnTo>
                  <a:lnTo>
                    <a:pt x="256700" y="220980"/>
                  </a:lnTo>
                  <a:lnTo>
                    <a:pt x="257646" y="210820"/>
                  </a:lnTo>
                  <a:lnTo>
                    <a:pt x="258328" y="199390"/>
                  </a:lnTo>
                  <a:lnTo>
                    <a:pt x="258747" y="189230"/>
                  </a:lnTo>
                  <a:lnTo>
                    <a:pt x="258747" y="168910"/>
                  </a:lnTo>
                  <a:lnTo>
                    <a:pt x="258485" y="162560"/>
                  </a:lnTo>
                  <a:lnTo>
                    <a:pt x="258381" y="160020"/>
                  </a:lnTo>
                  <a:lnTo>
                    <a:pt x="258328" y="158750"/>
                  </a:lnTo>
                  <a:lnTo>
                    <a:pt x="257646" y="148590"/>
                  </a:lnTo>
                  <a:lnTo>
                    <a:pt x="257120" y="142240"/>
                  </a:lnTo>
                  <a:lnTo>
                    <a:pt x="257015" y="140970"/>
                  </a:lnTo>
                  <a:lnTo>
                    <a:pt x="256910" y="139700"/>
                  </a:lnTo>
                  <a:lnTo>
                    <a:pt x="256805" y="138430"/>
                  </a:lnTo>
                  <a:lnTo>
                    <a:pt x="256699" y="137160"/>
                  </a:lnTo>
                  <a:close/>
                </a:path>
                <a:path w="360044" h="358140">
                  <a:moveTo>
                    <a:pt x="203801" y="139700"/>
                  </a:moveTo>
                  <a:lnTo>
                    <a:pt x="155683" y="139700"/>
                  </a:lnTo>
                  <a:lnTo>
                    <a:pt x="167737" y="140970"/>
                  </a:lnTo>
                  <a:lnTo>
                    <a:pt x="191772" y="140970"/>
                  </a:lnTo>
                  <a:lnTo>
                    <a:pt x="203801" y="139700"/>
                  </a:lnTo>
                  <a:close/>
                </a:path>
                <a:path w="360044" h="358140">
                  <a:moveTo>
                    <a:pt x="232524" y="137160"/>
                  </a:moveTo>
                  <a:lnTo>
                    <a:pt x="126911" y="137160"/>
                  </a:lnTo>
                  <a:lnTo>
                    <a:pt x="131678" y="138430"/>
                  </a:lnTo>
                  <a:lnTo>
                    <a:pt x="143650" y="139700"/>
                  </a:lnTo>
                  <a:lnTo>
                    <a:pt x="215816" y="139700"/>
                  </a:lnTo>
                  <a:lnTo>
                    <a:pt x="227776" y="138430"/>
                  </a:lnTo>
                  <a:lnTo>
                    <a:pt x="232524" y="137160"/>
                  </a:lnTo>
                  <a:close/>
                </a:path>
                <a:path w="360044" h="358140">
                  <a:moveTo>
                    <a:pt x="268966" y="24130"/>
                  </a:moveTo>
                  <a:lnTo>
                    <a:pt x="179725" y="24130"/>
                  </a:lnTo>
                  <a:lnTo>
                    <a:pt x="193988" y="29210"/>
                  </a:lnTo>
                  <a:lnTo>
                    <a:pt x="207439" y="46990"/>
                  </a:lnTo>
                  <a:lnTo>
                    <a:pt x="219143" y="73660"/>
                  </a:lnTo>
                  <a:lnTo>
                    <a:pt x="228165" y="107950"/>
                  </a:lnTo>
                  <a:lnTo>
                    <a:pt x="229124" y="113030"/>
                  </a:lnTo>
                  <a:lnTo>
                    <a:pt x="224136" y="114300"/>
                  </a:lnTo>
                  <a:lnTo>
                    <a:pt x="179725" y="116840"/>
                  </a:lnTo>
                  <a:lnTo>
                    <a:pt x="310410" y="116840"/>
                  </a:lnTo>
                  <a:lnTo>
                    <a:pt x="315759" y="114300"/>
                  </a:lnTo>
                  <a:lnTo>
                    <a:pt x="320058" y="113030"/>
                  </a:lnTo>
                  <a:lnTo>
                    <a:pt x="346337" y="113030"/>
                  </a:lnTo>
                  <a:lnTo>
                    <a:pt x="344685" y="109220"/>
                  </a:lnTo>
                  <a:lnTo>
                    <a:pt x="252700" y="109220"/>
                  </a:lnTo>
                  <a:lnTo>
                    <a:pt x="251876" y="105410"/>
                  </a:lnTo>
                  <a:lnTo>
                    <a:pt x="248399" y="88900"/>
                  </a:lnTo>
                  <a:lnTo>
                    <a:pt x="243801" y="72390"/>
                  </a:lnTo>
                  <a:lnTo>
                    <a:pt x="238098" y="57150"/>
                  </a:lnTo>
                  <a:lnTo>
                    <a:pt x="231311" y="41910"/>
                  </a:lnTo>
                  <a:lnTo>
                    <a:pt x="226128" y="30480"/>
                  </a:lnTo>
                  <a:lnTo>
                    <a:pt x="279640" y="30480"/>
                  </a:lnTo>
                  <a:lnTo>
                    <a:pt x="268966" y="24130"/>
                  </a:lnTo>
                  <a:close/>
                </a:path>
                <a:path w="360044" h="358140">
                  <a:moveTo>
                    <a:pt x="164501" y="30480"/>
                  </a:moveTo>
                  <a:lnTo>
                    <a:pt x="133454" y="30480"/>
                  </a:lnTo>
                  <a:lnTo>
                    <a:pt x="128180" y="41910"/>
                  </a:lnTo>
                  <a:lnTo>
                    <a:pt x="121370" y="57150"/>
                  </a:lnTo>
                  <a:lnTo>
                    <a:pt x="115647" y="72390"/>
                  </a:lnTo>
                  <a:lnTo>
                    <a:pt x="111028" y="88900"/>
                  </a:lnTo>
                  <a:lnTo>
                    <a:pt x="107531" y="105410"/>
                  </a:lnTo>
                  <a:lnTo>
                    <a:pt x="106701" y="109220"/>
                  </a:lnTo>
                  <a:lnTo>
                    <a:pt x="131038" y="109220"/>
                  </a:lnTo>
                  <a:lnTo>
                    <a:pt x="131276" y="107950"/>
                  </a:lnTo>
                  <a:lnTo>
                    <a:pt x="140304" y="73660"/>
                  </a:lnTo>
                  <a:lnTo>
                    <a:pt x="152011" y="46990"/>
                  </a:lnTo>
                  <a:lnTo>
                    <a:pt x="164501" y="30480"/>
                  </a:lnTo>
                  <a:close/>
                </a:path>
                <a:path w="360044" h="358140">
                  <a:moveTo>
                    <a:pt x="279640" y="30480"/>
                  </a:moveTo>
                  <a:lnTo>
                    <a:pt x="226128" y="30480"/>
                  </a:lnTo>
                  <a:lnTo>
                    <a:pt x="239444" y="35560"/>
                  </a:lnTo>
                  <a:lnTo>
                    <a:pt x="243773" y="38100"/>
                  </a:lnTo>
                  <a:lnTo>
                    <a:pt x="247577" y="39370"/>
                  </a:lnTo>
                  <a:lnTo>
                    <a:pt x="250947" y="40640"/>
                  </a:lnTo>
                  <a:lnTo>
                    <a:pt x="256340" y="44450"/>
                  </a:lnTo>
                  <a:lnTo>
                    <a:pt x="258571" y="45720"/>
                  </a:lnTo>
                  <a:lnTo>
                    <a:pt x="264083" y="48260"/>
                  </a:lnTo>
                  <a:lnTo>
                    <a:pt x="267319" y="50800"/>
                  </a:lnTo>
                  <a:lnTo>
                    <a:pt x="274628" y="55880"/>
                  </a:lnTo>
                  <a:lnTo>
                    <a:pt x="279287" y="59690"/>
                  </a:lnTo>
                  <a:lnTo>
                    <a:pt x="282117" y="62230"/>
                  </a:lnTo>
                  <a:lnTo>
                    <a:pt x="291000" y="71120"/>
                  </a:lnTo>
                  <a:lnTo>
                    <a:pt x="293846" y="73660"/>
                  </a:lnTo>
                  <a:lnTo>
                    <a:pt x="300616" y="82550"/>
                  </a:lnTo>
                  <a:lnTo>
                    <a:pt x="302593" y="83820"/>
                  </a:lnTo>
                  <a:lnTo>
                    <a:pt x="303851" y="86360"/>
                  </a:lnTo>
                  <a:lnTo>
                    <a:pt x="304360" y="86360"/>
                  </a:lnTo>
                  <a:lnTo>
                    <a:pt x="307985" y="91440"/>
                  </a:lnTo>
                  <a:lnTo>
                    <a:pt x="302788" y="93980"/>
                  </a:lnTo>
                  <a:lnTo>
                    <a:pt x="291766" y="99060"/>
                  </a:lnTo>
                  <a:lnTo>
                    <a:pt x="269019" y="106680"/>
                  </a:lnTo>
                  <a:lnTo>
                    <a:pt x="257373" y="109220"/>
                  </a:lnTo>
                  <a:lnTo>
                    <a:pt x="344685" y="109220"/>
                  </a:lnTo>
                  <a:lnTo>
                    <a:pt x="338074" y="93980"/>
                  </a:lnTo>
                  <a:lnTo>
                    <a:pt x="322379" y="69850"/>
                  </a:lnTo>
                  <a:lnTo>
                    <a:pt x="302621" y="48260"/>
                  </a:lnTo>
                  <a:lnTo>
                    <a:pt x="27964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629476" y="6605807"/>
            <a:ext cx="1437217" cy="1474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467">
              <a:spcBef>
                <a:spcPts val="30"/>
              </a:spcBef>
            </a:pPr>
            <a:r>
              <a:rPr sz="933" b="1" spc="93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www.laminfokom.or.id</a:t>
            </a:r>
            <a:endParaRPr sz="93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23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F521C-2126-01D5-388E-33EC47AB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529D79-778C-FFBA-F988-D0F123A22DCB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494D02B-82A4-3F45-E877-256E8F7F2FDD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442526-72C1-6EB5-0B74-8E6F428F8766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B4E5CFD-A8F8-C26D-4203-ACF2F295AD51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EC3D70-2353-E15A-72BB-0EBC53D6057E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fi-FI" sz="3600" b="1" dirty="0">
                <a:solidFill>
                  <a:srgbClr val="FF0000"/>
                </a:solidFill>
              </a:rPr>
              <a:t>6.	Pelatihan dan Sosialisasi Internal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29D96DBC-60FD-A13C-7F4F-8A3C93B9BF71}"/>
              </a:ext>
            </a:extLst>
          </p:cNvPr>
          <p:cNvSpPr txBox="1"/>
          <p:nvPr/>
        </p:nvSpPr>
        <p:spPr>
          <a:xfrm>
            <a:off x="228600" y="1447800"/>
            <a:ext cx="11845806" cy="18133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Melakukan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kapasitas</a:t>
            </a:r>
            <a:r>
              <a:rPr lang="en-US" sz="2800" dirty="0">
                <a:latin typeface="Abadi" panose="020B0604020104020204" pitchFamily="34" charset="0"/>
              </a:rPr>
              <a:t> building </a:t>
            </a:r>
            <a:r>
              <a:rPr lang="en-US" sz="2800" dirty="0" err="1">
                <a:latin typeface="Abadi" panose="020B0604020104020204" pitchFamily="34" charset="0"/>
              </a:rPr>
              <a:t>bagi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staf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akademik</a:t>
            </a:r>
            <a:r>
              <a:rPr lang="en-US" sz="2800" dirty="0">
                <a:latin typeface="Abadi" panose="020B0604020104020204" pitchFamily="34" charset="0"/>
              </a:rPr>
              <a:t>, </a:t>
            </a:r>
            <a:r>
              <a:rPr lang="en-US" sz="2800" dirty="0" err="1">
                <a:latin typeface="Abadi" panose="020B0604020104020204" pitchFamily="34" charset="0"/>
              </a:rPr>
              <a:t>tenaga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kependidikan</a:t>
            </a:r>
            <a:r>
              <a:rPr lang="en-US" sz="2800" dirty="0">
                <a:latin typeface="Abadi" panose="020B0604020104020204" pitchFamily="34" charset="0"/>
              </a:rPr>
              <a:t>, dan </a:t>
            </a:r>
            <a:r>
              <a:rPr lang="en-US" sz="2800" dirty="0" err="1">
                <a:latin typeface="Abadi" panose="020B0604020104020204" pitchFamily="34" charset="0"/>
              </a:rPr>
              <a:t>pimpinan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tentang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isi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implementasi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Permendiktisaintek</a:t>
            </a:r>
            <a:r>
              <a:rPr lang="en-US" sz="2800" dirty="0">
                <a:latin typeface="Abadi" panose="020B0604020104020204" pitchFamily="34" charset="0"/>
              </a:rPr>
              <a:t> 39/2025</a:t>
            </a:r>
          </a:p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>
                <a:latin typeface="Abadi" panose="020B0604020104020204" pitchFamily="34" charset="0"/>
              </a:rPr>
              <a:t>Menyusun roadmap dan </a:t>
            </a:r>
            <a:r>
              <a:rPr lang="en-US" sz="2800" dirty="0" err="1">
                <a:latin typeface="Abadi" panose="020B0604020104020204" pitchFamily="34" charset="0"/>
              </a:rPr>
              <a:t>mekanisme</a:t>
            </a:r>
            <a:r>
              <a:rPr lang="en-US" sz="2800" dirty="0">
                <a:latin typeface="Abadi" panose="020B0604020104020204" pitchFamily="34" charset="0"/>
              </a:rPr>
              <a:t> monitoring </a:t>
            </a:r>
            <a:r>
              <a:rPr lang="en-US" sz="2800" dirty="0" err="1">
                <a:latin typeface="Abadi" panose="020B0604020104020204" pitchFamily="34" charset="0"/>
              </a:rPr>
              <a:t>implementasi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dari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waktu</a:t>
            </a:r>
            <a:r>
              <a:rPr lang="en-US" sz="2800" dirty="0">
                <a:latin typeface="Abadi" panose="020B0604020104020204" pitchFamily="34" charset="0"/>
              </a:rPr>
              <a:t> ke </a:t>
            </a:r>
            <a:r>
              <a:rPr lang="en-US" sz="2800" dirty="0" err="1">
                <a:latin typeface="Abadi" panose="020B0604020104020204" pitchFamily="34" charset="0"/>
              </a:rPr>
              <a:t>waktu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8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158C6-5AB6-8EF1-BC12-B3AA5017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4B5A0D1-0E12-4493-F12A-3224D2802D76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D5F152-B0F8-8934-7021-D2FE25CD1226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DE31AE8-923F-5E04-15AF-D4E929243413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42765E6-FDB7-392F-3B63-C6A94D55439B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C4145-75FA-53FE-838D-9ACE87ED6364}"/>
              </a:ext>
            </a:extLst>
          </p:cNvPr>
          <p:cNvSpPr/>
          <p:nvPr/>
        </p:nvSpPr>
        <p:spPr>
          <a:xfrm>
            <a:off x="55503" y="1524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sv-SE" sz="3600" b="1" dirty="0">
                <a:solidFill>
                  <a:srgbClr val="FF0000"/>
                </a:solidFill>
              </a:rPr>
              <a:t>7.	Manfaatkan Teknologi dan Inovasi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92F879DD-A80D-AA22-BF41-EF2E40A2279E}"/>
              </a:ext>
            </a:extLst>
          </p:cNvPr>
          <p:cNvSpPr txBox="1"/>
          <p:nvPr/>
        </p:nvSpPr>
        <p:spPr>
          <a:xfrm>
            <a:off x="173095" y="868286"/>
            <a:ext cx="11845806" cy="52604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2400" dirty="0" err="1">
                <a:latin typeface="Abadi" panose="020B0604020104020204" pitchFamily="34" charset="0"/>
              </a:rPr>
              <a:t>Memanfaatkan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teknologi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informasi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pengelolaan</a:t>
            </a:r>
            <a:r>
              <a:rPr lang="en-US" sz="2400" dirty="0">
                <a:latin typeface="Abadi" panose="020B0604020104020204" pitchFamily="34" charset="0"/>
              </a:rPr>
              <a:t> data </a:t>
            </a:r>
            <a:r>
              <a:rPr lang="en-US" sz="2400" dirty="0" err="1">
                <a:latin typeface="Abadi" panose="020B0604020104020204" pitchFamily="34" charset="0"/>
              </a:rPr>
              <a:t>mutu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daring, dan </a:t>
            </a:r>
            <a:r>
              <a:rPr lang="en-US" sz="2400" dirty="0" err="1">
                <a:latin typeface="Abadi" panose="020B0604020104020204" pitchFamily="34" charset="0"/>
              </a:rPr>
              <a:t>sistem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evaluasi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mutu</a:t>
            </a:r>
            <a:r>
              <a:rPr lang="en-US" sz="2400" dirty="0">
                <a:latin typeface="Abadi" panose="020B0604020104020204" pitchFamily="34" charset="0"/>
              </a:rPr>
              <a:t> internal</a:t>
            </a:r>
          </a:p>
          <a:p>
            <a:pPr marL="898525" lvl="1" indent="-35718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adi" panose="020B0604020104020204" pitchFamily="34" charset="0"/>
              </a:rPr>
              <a:t>Pengelolaan</a:t>
            </a:r>
            <a:r>
              <a:rPr lang="en-US" sz="2400" dirty="0">
                <a:latin typeface="Abadi" panose="020B0604020104020204" pitchFamily="34" charset="0"/>
              </a:rPr>
              <a:t> data </a:t>
            </a:r>
            <a:r>
              <a:rPr lang="en-US" sz="2400" dirty="0" err="1">
                <a:latin typeface="Abadi" panose="020B0604020104020204" pitchFamily="34" charset="0"/>
              </a:rPr>
              <a:t>mutu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melalui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teknologi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informasi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memungkinkan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terciptanya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manajemen</a:t>
            </a:r>
            <a:r>
              <a:rPr lang="en-US" sz="2400" dirty="0">
                <a:latin typeface="Abadi" panose="020B0604020104020204" pitchFamily="34" charset="0"/>
              </a:rPr>
              <a:t> data yang </a:t>
            </a:r>
            <a:r>
              <a:rPr lang="en-US" sz="2400" dirty="0" err="1">
                <a:latin typeface="Abadi" panose="020B0604020104020204" pitchFamily="34" charset="0"/>
              </a:rPr>
              <a:t>terintegrasi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mudah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diakses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dapat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dipakai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monitoring dan </a:t>
            </a:r>
            <a:r>
              <a:rPr lang="en-US" sz="2400" dirty="0" err="1">
                <a:latin typeface="Abadi" panose="020B0604020104020204" pitchFamily="34" charset="0"/>
              </a:rPr>
              <a:t>evaluasi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kualitas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layanan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produk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898525" lvl="1" indent="-35718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daring (online) </a:t>
            </a:r>
            <a:r>
              <a:rPr lang="en-US" sz="2400" dirty="0" err="1">
                <a:latin typeface="Abadi" panose="020B0604020104020204" pitchFamily="34" charset="0"/>
              </a:rPr>
              <a:t>menggunakan</a:t>
            </a:r>
            <a:r>
              <a:rPr lang="en-US" sz="2400" dirty="0">
                <a:latin typeface="Abadi" panose="020B0604020104020204" pitchFamily="34" charset="0"/>
              </a:rPr>
              <a:t> platform </a:t>
            </a:r>
            <a:r>
              <a:rPr lang="en-US" sz="2400" dirty="0" err="1">
                <a:latin typeface="Abadi" panose="020B0604020104020204" pitchFamily="34" charset="0"/>
              </a:rPr>
              <a:t>teknologi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informasi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menyediakan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sarana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belajar</a:t>
            </a:r>
            <a:r>
              <a:rPr lang="en-US" sz="2400" dirty="0">
                <a:latin typeface="Abadi" panose="020B0604020104020204" pitchFamily="34" charset="0"/>
              </a:rPr>
              <a:t> di </a:t>
            </a:r>
            <a:r>
              <a:rPr lang="en-US" sz="2400" dirty="0" err="1">
                <a:latin typeface="Abadi" panose="020B0604020104020204" pitchFamily="34" charset="0"/>
              </a:rPr>
              <a:t>luar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kelas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fisik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sehingga</a:t>
            </a:r>
            <a:r>
              <a:rPr lang="en-US" sz="2400" dirty="0">
                <a:latin typeface="Abadi" panose="020B0604020104020204" pitchFamily="34" charset="0"/>
              </a:rPr>
              <a:t> proses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menjadi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lebih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fleksibel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dapat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diakses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kapan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saja</a:t>
            </a:r>
            <a:r>
              <a:rPr lang="en-US" sz="2400" dirty="0">
                <a:latin typeface="Abadi" panose="020B0604020104020204" pitchFamily="34" charset="0"/>
              </a:rPr>
              <a:t> dan di mana </a:t>
            </a:r>
            <a:r>
              <a:rPr lang="en-US" sz="2400" dirty="0" err="1">
                <a:latin typeface="Abadi" panose="020B0604020104020204" pitchFamily="34" charset="0"/>
              </a:rPr>
              <a:t>saja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898525" lvl="1" indent="-357188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adi" panose="020B0604020104020204" pitchFamily="34" charset="0"/>
              </a:rPr>
              <a:t>Sistem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evaluasi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mutu</a:t>
            </a:r>
            <a:r>
              <a:rPr lang="en-US" sz="2400" dirty="0">
                <a:latin typeface="Abadi" panose="020B0604020104020204" pitchFamily="34" charset="0"/>
              </a:rPr>
              <a:t> internal </a:t>
            </a:r>
            <a:r>
              <a:rPr lang="en-US" sz="2400" dirty="0" err="1">
                <a:latin typeface="Abadi" panose="020B0604020104020204" pitchFamily="34" charset="0"/>
              </a:rPr>
              <a:t>berbasis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teknologi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informasi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mendukung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pelaksanaan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penilaian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pengukuran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mutu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secara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otomatis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terdokumentasi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memungkinkan</a:t>
            </a:r>
            <a:r>
              <a:rPr lang="en-US" sz="2400" dirty="0">
                <a:latin typeface="Abadi" panose="020B0604020104020204" pitchFamily="34" charset="0"/>
              </a:rPr>
              <a:t> feedback yang </a:t>
            </a:r>
            <a:r>
              <a:rPr lang="en-US" sz="2400" dirty="0" err="1">
                <a:latin typeface="Abadi" panose="020B0604020104020204" pitchFamily="34" charset="0"/>
              </a:rPr>
              <a:t>cepat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perbaikan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kualitas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pendidikan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layanan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lvl="1" indent="-457200">
              <a:buFont typeface="+mj-lt"/>
              <a:buAutoNum type="arabicPeriod" startAt="2"/>
            </a:pPr>
            <a:r>
              <a:rPr lang="en-US" sz="2400" dirty="0" err="1">
                <a:latin typeface="Abadi" panose="020B0604020104020204" pitchFamily="34" charset="0"/>
              </a:rPr>
              <a:t>Mendorong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inovasi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meningkatkan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kualitas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pembelajaran</a:t>
            </a:r>
            <a:r>
              <a:rPr lang="en-US" sz="2400" dirty="0">
                <a:latin typeface="Abadi" panose="020B0604020104020204" pitchFamily="34" charset="0"/>
              </a:rPr>
              <a:t> dan </a:t>
            </a:r>
            <a:r>
              <a:rPr lang="en-US" sz="2400" dirty="0" err="1">
                <a:latin typeface="Abadi" panose="020B0604020104020204" pitchFamily="34" charset="0"/>
              </a:rPr>
              <a:t>penelitian</a:t>
            </a:r>
            <a:r>
              <a:rPr lang="en-US" sz="2400" dirty="0">
                <a:latin typeface="Abadi" panose="020B0604020104020204" pitchFamily="34" charset="0"/>
              </a:rPr>
              <a:t> agar </a:t>
            </a:r>
            <a:r>
              <a:rPr lang="en-US" sz="2400" dirty="0" err="1">
                <a:latin typeface="Abadi" panose="020B0604020104020204" pitchFamily="34" charset="0"/>
              </a:rPr>
              <a:t>hasilnya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menjadi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lebih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baik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efektif</a:t>
            </a:r>
            <a:r>
              <a:rPr lang="en-US" sz="2400" dirty="0">
                <a:latin typeface="Abadi" panose="020B0604020104020204" pitchFamily="34" charset="0"/>
              </a:rPr>
              <a:t>, dan </a:t>
            </a:r>
            <a:r>
              <a:rPr lang="en-US" sz="2400" dirty="0" err="1">
                <a:latin typeface="Abadi" panose="020B0604020104020204" pitchFamily="34" charset="0"/>
              </a:rPr>
              <a:t>berkualitas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71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D2F8-3121-F7E7-A4FD-7669B6AB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6CAB2C-A71C-3F60-28A9-EE6635E80B63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5590611-1C5C-6B66-69B7-0C5D2C518721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BA50BA5-9257-50DC-E0E9-12A8E6C68BF8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D7C6C58-70FB-B4CA-237C-2281DAD0CBE1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25D63-AD3F-27F0-E294-4F6D1FB186F3}"/>
              </a:ext>
            </a:extLst>
          </p:cNvPr>
          <p:cNvSpPr/>
          <p:nvPr/>
        </p:nvSpPr>
        <p:spPr>
          <a:xfrm>
            <a:off x="0" y="304800"/>
            <a:ext cx="12192000" cy="65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>
              <a:tabLst>
                <a:tab pos="449263" algn="l"/>
              </a:tabLst>
            </a:pPr>
            <a:r>
              <a:rPr lang="sv-SE" sz="3600" b="1" dirty="0">
                <a:solidFill>
                  <a:srgbClr val="FF0000"/>
                </a:solidFill>
              </a:rPr>
              <a:t>8.	Masa Transisi dan Penyesuaian</a:t>
            </a:r>
            <a:endParaRPr lang="en-ID" sz="3600" b="1" dirty="0">
              <a:solidFill>
                <a:srgbClr val="FF0000"/>
              </a:solidFill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6716007C-7E32-1A1E-94B0-FF3006BE2697}"/>
              </a:ext>
            </a:extLst>
          </p:cNvPr>
          <p:cNvSpPr txBox="1"/>
          <p:nvPr/>
        </p:nvSpPr>
        <p:spPr>
          <a:xfrm>
            <a:off x="228600" y="1447800"/>
            <a:ext cx="11845806" cy="9515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badi" panose="020B0604020104020204" pitchFamily="34" charset="0"/>
              </a:rPr>
              <a:t>Manfaatkan</a:t>
            </a:r>
            <a:r>
              <a:rPr lang="en-US" sz="2800" dirty="0">
                <a:latin typeface="Abadi" panose="020B0604020104020204" pitchFamily="34" charset="0"/>
              </a:rPr>
              <a:t> masa </a:t>
            </a:r>
            <a:r>
              <a:rPr lang="en-US" sz="2800" dirty="0" err="1">
                <a:latin typeface="Abadi" panose="020B0604020104020204" pitchFamily="34" charset="0"/>
              </a:rPr>
              <a:t>transisi</a:t>
            </a:r>
            <a:r>
              <a:rPr lang="en-US" sz="2800" dirty="0">
                <a:latin typeface="Abadi" panose="020B0604020104020204" pitchFamily="34" charset="0"/>
              </a:rPr>
              <a:t> 2 </a:t>
            </a:r>
            <a:r>
              <a:rPr lang="en-US" sz="2800" dirty="0" err="1">
                <a:latin typeface="Abadi" panose="020B0604020104020204" pitchFamily="34" charset="0"/>
              </a:rPr>
              <a:t>tahun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untuk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menyesuaikan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seluruh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sistem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prosedur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dengan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standar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baru</a:t>
            </a:r>
            <a:r>
              <a:rPr lang="en-US" sz="2800" dirty="0">
                <a:latin typeface="Abadi" panose="020B0604020104020204" pitchFamily="34" charset="0"/>
              </a:rPr>
              <a:t> ini </a:t>
            </a:r>
            <a:r>
              <a:rPr lang="en-US" sz="2800" dirty="0" err="1">
                <a:latin typeface="Abadi" panose="020B0604020104020204" pitchFamily="34" charset="0"/>
              </a:rPr>
              <a:t>secara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terstruktur</a:t>
            </a:r>
            <a:r>
              <a:rPr lang="en-US" sz="2800" dirty="0">
                <a:latin typeface="Abadi" panose="020B0604020104020204" pitchFamily="34" charset="0"/>
              </a:rPr>
              <a:t> dan </a:t>
            </a:r>
            <a:r>
              <a:rPr lang="en-US" sz="2800" dirty="0" err="1">
                <a:latin typeface="Abadi" panose="020B0604020104020204" pitchFamily="34" charset="0"/>
              </a:rPr>
              <a:t>menyeluruh</a:t>
            </a:r>
            <a:endParaRPr lang="en-US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1539"/>
            <a:ext cx="722630" cy="5071110"/>
          </a:xfrm>
          <a:custGeom>
            <a:avLst/>
            <a:gdLst/>
            <a:ahLst/>
            <a:cxnLst/>
            <a:rect l="l" t="t" r="r" b="b"/>
            <a:pathLst>
              <a:path w="722630" h="5071110">
                <a:moveTo>
                  <a:pt x="722376" y="0"/>
                </a:moveTo>
                <a:lnTo>
                  <a:pt x="0" y="0"/>
                </a:lnTo>
                <a:lnTo>
                  <a:pt x="0" y="5071110"/>
                </a:lnTo>
                <a:lnTo>
                  <a:pt x="722376" y="5071110"/>
                </a:lnTo>
                <a:lnTo>
                  <a:pt x="722376" y="0"/>
                </a:lnTo>
                <a:close/>
              </a:path>
            </a:pathLst>
          </a:custGeom>
          <a:solidFill>
            <a:srgbClr val="4C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3695" y="159833"/>
            <a:ext cx="767867" cy="77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33472" y="1797875"/>
            <a:ext cx="7810500" cy="2952750"/>
            <a:chOff x="2333472" y="1797875"/>
            <a:chExt cx="7810500" cy="2952750"/>
          </a:xfrm>
        </p:grpSpPr>
        <p:sp>
          <p:nvSpPr>
            <p:cNvPr id="5" name="object 5"/>
            <p:cNvSpPr/>
            <p:nvPr/>
          </p:nvSpPr>
          <p:spPr>
            <a:xfrm>
              <a:off x="2333472" y="1797875"/>
              <a:ext cx="7810500" cy="2952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5330" y="2029282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265" y="0"/>
                  </a:moveTo>
                  <a:lnTo>
                    <a:pt x="124267" y="6046"/>
                  </a:lnTo>
                  <a:lnTo>
                    <a:pt x="83833" y="23109"/>
                  </a:lnTo>
                  <a:lnTo>
                    <a:pt x="49576" y="49576"/>
                  </a:lnTo>
                  <a:lnTo>
                    <a:pt x="23109" y="83833"/>
                  </a:lnTo>
                  <a:lnTo>
                    <a:pt x="6046" y="124267"/>
                  </a:lnTo>
                  <a:lnTo>
                    <a:pt x="0" y="169265"/>
                  </a:lnTo>
                  <a:lnTo>
                    <a:pt x="6046" y="214263"/>
                  </a:lnTo>
                  <a:lnTo>
                    <a:pt x="23109" y="254698"/>
                  </a:lnTo>
                  <a:lnTo>
                    <a:pt x="49576" y="288955"/>
                  </a:lnTo>
                  <a:lnTo>
                    <a:pt x="83833" y="315421"/>
                  </a:lnTo>
                  <a:lnTo>
                    <a:pt x="124267" y="332485"/>
                  </a:lnTo>
                  <a:lnTo>
                    <a:pt x="169265" y="338531"/>
                  </a:lnTo>
                  <a:lnTo>
                    <a:pt x="214263" y="332485"/>
                  </a:lnTo>
                  <a:lnTo>
                    <a:pt x="254698" y="315421"/>
                  </a:lnTo>
                  <a:lnTo>
                    <a:pt x="288955" y="288955"/>
                  </a:lnTo>
                  <a:lnTo>
                    <a:pt x="315421" y="254698"/>
                  </a:lnTo>
                  <a:lnTo>
                    <a:pt x="332485" y="214263"/>
                  </a:lnTo>
                  <a:lnTo>
                    <a:pt x="338531" y="169265"/>
                  </a:lnTo>
                  <a:lnTo>
                    <a:pt x="332485" y="124267"/>
                  </a:lnTo>
                  <a:lnTo>
                    <a:pt x="315421" y="83833"/>
                  </a:lnTo>
                  <a:lnTo>
                    <a:pt x="288955" y="49576"/>
                  </a:lnTo>
                  <a:lnTo>
                    <a:pt x="254698" y="23109"/>
                  </a:lnTo>
                  <a:lnTo>
                    <a:pt x="214263" y="6046"/>
                  </a:lnTo>
                  <a:lnTo>
                    <a:pt x="169265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5330" y="2029282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0" y="169268"/>
                  </a:moveTo>
                  <a:lnTo>
                    <a:pt x="6046" y="124269"/>
                  </a:lnTo>
                  <a:lnTo>
                    <a:pt x="23110" y="83835"/>
                  </a:lnTo>
                  <a:lnTo>
                    <a:pt x="49577" y="49577"/>
                  </a:lnTo>
                  <a:lnTo>
                    <a:pt x="83835" y="23110"/>
                  </a:lnTo>
                  <a:lnTo>
                    <a:pt x="124269" y="6046"/>
                  </a:lnTo>
                  <a:lnTo>
                    <a:pt x="169268" y="0"/>
                  </a:lnTo>
                  <a:lnTo>
                    <a:pt x="214266" y="6046"/>
                  </a:lnTo>
                  <a:lnTo>
                    <a:pt x="254700" y="23110"/>
                  </a:lnTo>
                  <a:lnTo>
                    <a:pt x="288958" y="49577"/>
                  </a:lnTo>
                  <a:lnTo>
                    <a:pt x="315426" y="83835"/>
                  </a:lnTo>
                  <a:lnTo>
                    <a:pt x="332489" y="124269"/>
                  </a:lnTo>
                  <a:lnTo>
                    <a:pt x="338536" y="169268"/>
                  </a:lnTo>
                  <a:lnTo>
                    <a:pt x="332489" y="214266"/>
                  </a:lnTo>
                  <a:lnTo>
                    <a:pt x="315426" y="254700"/>
                  </a:lnTo>
                  <a:lnTo>
                    <a:pt x="288958" y="288958"/>
                  </a:lnTo>
                  <a:lnTo>
                    <a:pt x="254700" y="315426"/>
                  </a:lnTo>
                  <a:lnTo>
                    <a:pt x="214266" y="332489"/>
                  </a:lnTo>
                  <a:lnTo>
                    <a:pt x="169268" y="338536"/>
                  </a:lnTo>
                  <a:lnTo>
                    <a:pt x="124269" y="332489"/>
                  </a:lnTo>
                  <a:lnTo>
                    <a:pt x="83835" y="315426"/>
                  </a:lnTo>
                  <a:lnTo>
                    <a:pt x="49577" y="288958"/>
                  </a:lnTo>
                  <a:lnTo>
                    <a:pt x="23110" y="254700"/>
                  </a:lnTo>
                  <a:lnTo>
                    <a:pt x="6046" y="214266"/>
                  </a:lnTo>
                  <a:lnTo>
                    <a:pt x="0" y="16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84588" y="2061972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91624" y="2292261"/>
            <a:ext cx="440055" cy="381000"/>
            <a:chOff x="3191624" y="2292261"/>
            <a:chExt cx="440055" cy="381000"/>
          </a:xfrm>
        </p:grpSpPr>
        <p:sp>
          <p:nvSpPr>
            <p:cNvPr id="10" name="object 10"/>
            <p:cNvSpPr/>
            <p:nvPr/>
          </p:nvSpPr>
          <p:spPr>
            <a:xfrm>
              <a:off x="3191624" y="2292261"/>
              <a:ext cx="92951" cy="100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6594" y="2328075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265" y="0"/>
                  </a:moveTo>
                  <a:lnTo>
                    <a:pt x="124267" y="6046"/>
                  </a:lnTo>
                  <a:lnTo>
                    <a:pt x="83833" y="23109"/>
                  </a:lnTo>
                  <a:lnTo>
                    <a:pt x="49576" y="49576"/>
                  </a:lnTo>
                  <a:lnTo>
                    <a:pt x="23109" y="83833"/>
                  </a:lnTo>
                  <a:lnTo>
                    <a:pt x="6046" y="124267"/>
                  </a:lnTo>
                  <a:lnTo>
                    <a:pt x="0" y="169265"/>
                  </a:lnTo>
                  <a:lnTo>
                    <a:pt x="6046" y="214263"/>
                  </a:lnTo>
                  <a:lnTo>
                    <a:pt x="23109" y="254698"/>
                  </a:lnTo>
                  <a:lnTo>
                    <a:pt x="49576" y="288955"/>
                  </a:lnTo>
                  <a:lnTo>
                    <a:pt x="83833" y="315421"/>
                  </a:lnTo>
                  <a:lnTo>
                    <a:pt x="124267" y="332485"/>
                  </a:lnTo>
                  <a:lnTo>
                    <a:pt x="169265" y="338531"/>
                  </a:lnTo>
                  <a:lnTo>
                    <a:pt x="214263" y="332485"/>
                  </a:lnTo>
                  <a:lnTo>
                    <a:pt x="254698" y="315421"/>
                  </a:lnTo>
                  <a:lnTo>
                    <a:pt x="288955" y="288955"/>
                  </a:lnTo>
                  <a:lnTo>
                    <a:pt x="315421" y="254698"/>
                  </a:lnTo>
                  <a:lnTo>
                    <a:pt x="332485" y="214263"/>
                  </a:lnTo>
                  <a:lnTo>
                    <a:pt x="338531" y="169265"/>
                  </a:lnTo>
                  <a:lnTo>
                    <a:pt x="332485" y="124267"/>
                  </a:lnTo>
                  <a:lnTo>
                    <a:pt x="315421" y="83833"/>
                  </a:lnTo>
                  <a:lnTo>
                    <a:pt x="288955" y="49576"/>
                  </a:lnTo>
                  <a:lnTo>
                    <a:pt x="254698" y="23109"/>
                  </a:lnTo>
                  <a:lnTo>
                    <a:pt x="214263" y="6046"/>
                  </a:lnTo>
                  <a:lnTo>
                    <a:pt x="169265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6594" y="2328075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0" y="169268"/>
                  </a:moveTo>
                  <a:lnTo>
                    <a:pt x="6046" y="124269"/>
                  </a:lnTo>
                  <a:lnTo>
                    <a:pt x="23110" y="83835"/>
                  </a:lnTo>
                  <a:lnTo>
                    <a:pt x="49577" y="49577"/>
                  </a:lnTo>
                  <a:lnTo>
                    <a:pt x="83835" y="23110"/>
                  </a:lnTo>
                  <a:lnTo>
                    <a:pt x="124269" y="6046"/>
                  </a:lnTo>
                  <a:lnTo>
                    <a:pt x="169268" y="0"/>
                  </a:lnTo>
                  <a:lnTo>
                    <a:pt x="214266" y="6046"/>
                  </a:lnTo>
                  <a:lnTo>
                    <a:pt x="254700" y="23110"/>
                  </a:lnTo>
                  <a:lnTo>
                    <a:pt x="288958" y="49577"/>
                  </a:lnTo>
                  <a:lnTo>
                    <a:pt x="315426" y="83835"/>
                  </a:lnTo>
                  <a:lnTo>
                    <a:pt x="332489" y="124269"/>
                  </a:lnTo>
                  <a:lnTo>
                    <a:pt x="338536" y="169268"/>
                  </a:lnTo>
                  <a:lnTo>
                    <a:pt x="332489" y="214266"/>
                  </a:lnTo>
                  <a:lnTo>
                    <a:pt x="315426" y="254700"/>
                  </a:lnTo>
                  <a:lnTo>
                    <a:pt x="288958" y="288958"/>
                  </a:lnTo>
                  <a:lnTo>
                    <a:pt x="254700" y="315426"/>
                  </a:lnTo>
                  <a:lnTo>
                    <a:pt x="214266" y="332489"/>
                  </a:lnTo>
                  <a:lnTo>
                    <a:pt x="169268" y="338536"/>
                  </a:lnTo>
                  <a:lnTo>
                    <a:pt x="124269" y="332489"/>
                  </a:lnTo>
                  <a:lnTo>
                    <a:pt x="83835" y="315426"/>
                  </a:lnTo>
                  <a:lnTo>
                    <a:pt x="49577" y="288958"/>
                  </a:lnTo>
                  <a:lnTo>
                    <a:pt x="23110" y="254700"/>
                  </a:lnTo>
                  <a:lnTo>
                    <a:pt x="6046" y="214266"/>
                  </a:lnTo>
                  <a:lnTo>
                    <a:pt x="0" y="16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5853" y="2360676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23158" y="2683268"/>
            <a:ext cx="351790" cy="473709"/>
            <a:chOff x="3123158" y="2683268"/>
            <a:chExt cx="351790" cy="473709"/>
          </a:xfrm>
        </p:grpSpPr>
        <p:sp>
          <p:nvSpPr>
            <p:cNvPr id="15" name="object 15"/>
            <p:cNvSpPr/>
            <p:nvPr/>
          </p:nvSpPr>
          <p:spPr>
            <a:xfrm>
              <a:off x="3323767" y="2683268"/>
              <a:ext cx="108661" cy="961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9508" y="2811538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265" y="0"/>
                  </a:moveTo>
                  <a:lnTo>
                    <a:pt x="124267" y="6046"/>
                  </a:lnTo>
                  <a:lnTo>
                    <a:pt x="83833" y="23109"/>
                  </a:lnTo>
                  <a:lnTo>
                    <a:pt x="49576" y="49576"/>
                  </a:lnTo>
                  <a:lnTo>
                    <a:pt x="23109" y="83833"/>
                  </a:lnTo>
                  <a:lnTo>
                    <a:pt x="6046" y="124267"/>
                  </a:lnTo>
                  <a:lnTo>
                    <a:pt x="0" y="169265"/>
                  </a:lnTo>
                  <a:lnTo>
                    <a:pt x="6046" y="214263"/>
                  </a:lnTo>
                  <a:lnTo>
                    <a:pt x="23109" y="254698"/>
                  </a:lnTo>
                  <a:lnTo>
                    <a:pt x="49576" y="288955"/>
                  </a:lnTo>
                  <a:lnTo>
                    <a:pt x="83833" y="315421"/>
                  </a:lnTo>
                  <a:lnTo>
                    <a:pt x="124267" y="332485"/>
                  </a:lnTo>
                  <a:lnTo>
                    <a:pt x="169265" y="338531"/>
                  </a:lnTo>
                  <a:lnTo>
                    <a:pt x="214263" y="332485"/>
                  </a:lnTo>
                  <a:lnTo>
                    <a:pt x="254698" y="315421"/>
                  </a:lnTo>
                  <a:lnTo>
                    <a:pt x="288955" y="288955"/>
                  </a:lnTo>
                  <a:lnTo>
                    <a:pt x="315421" y="254698"/>
                  </a:lnTo>
                  <a:lnTo>
                    <a:pt x="332485" y="214263"/>
                  </a:lnTo>
                  <a:lnTo>
                    <a:pt x="338531" y="169265"/>
                  </a:lnTo>
                  <a:lnTo>
                    <a:pt x="332485" y="124267"/>
                  </a:lnTo>
                  <a:lnTo>
                    <a:pt x="315421" y="83833"/>
                  </a:lnTo>
                  <a:lnTo>
                    <a:pt x="288955" y="49576"/>
                  </a:lnTo>
                  <a:lnTo>
                    <a:pt x="254698" y="23109"/>
                  </a:lnTo>
                  <a:lnTo>
                    <a:pt x="214263" y="6046"/>
                  </a:lnTo>
                  <a:lnTo>
                    <a:pt x="1692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9508" y="2811538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0" y="169268"/>
                  </a:moveTo>
                  <a:lnTo>
                    <a:pt x="6046" y="124269"/>
                  </a:lnTo>
                  <a:lnTo>
                    <a:pt x="23110" y="83835"/>
                  </a:lnTo>
                  <a:lnTo>
                    <a:pt x="49577" y="49577"/>
                  </a:lnTo>
                  <a:lnTo>
                    <a:pt x="83835" y="23110"/>
                  </a:lnTo>
                  <a:lnTo>
                    <a:pt x="124269" y="6046"/>
                  </a:lnTo>
                  <a:lnTo>
                    <a:pt x="169268" y="0"/>
                  </a:lnTo>
                  <a:lnTo>
                    <a:pt x="214266" y="6046"/>
                  </a:lnTo>
                  <a:lnTo>
                    <a:pt x="254700" y="23110"/>
                  </a:lnTo>
                  <a:lnTo>
                    <a:pt x="288958" y="49577"/>
                  </a:lnTo>
                  <a:lnTo>
                    <a:pt x="315426" y="83835"/>
                  </a:lnTo>
                  <a:lnTo>
                    <a:pt x="332489" y="124269"/>
                  </a:lnTo>
                  <a:lnTo>
                    <a:pt x="338536" y="169268"/>
                  </a:lnTo>
                  <a:lnTo>
                    <a:pt x="332489" y="214266"/>
                  </a:lnTo>
                  <a:lnTo>
                    <a:pt x="315426" y="254700"/>
                  </a:lnTo>
                  <a:lnTo>
                    <a:pt x="288958" y="288958"/>
                  </a:lnTo>
                  <a:lnTo>
                    <a:pt x="254700" y="315426"/>
                  </a:lnTo>
                  <a:lnTo>
                    <a:pt x="214266" y="332489"/>
                  </a:lnTo>
                  <a:lnTo>
                    <a:pt x="169268" y="338536"/>
                  </a:lnTo>
                  <a:lnTo>
                    <a:pt x="124269" y="332489"/>
                  </a:lnTo>
                  <a:lnTo>
                    <a:pt x="83835" y="315426"/>
                  </a:lnTo>
                  <a:lnTo>
                    <a:pt x="49577" y="288958"/>
                  </a:lnTo>
                  <a:lnTo>
                    <a:pt x="23110" y="254700"/>
                  </a:lnTo>
                  <a:lnTo>
                    <a:pt x="6046" y="214266"/>
                  </a:lnTo>
                  <a:lnTo>
                    <a:pt x="0" y="16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42703" y="2845308"/>
            <a:ext cx="112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14815" y="2805188"/>
            <a:ext cx="477520" cy="351790"/>
            <a:chOff x="2614815" y="2805188"/>
            <a:chExt cx="477520" cy="351790"/>
          </a:xfrm>
        </p:grpSpPr>
        <p:sp>
          <p:nvSpPr>
            <p:cNvPr id="20" name="object 20"/>
            <p:cNvSpPr/>
            <p:nvPr/>
          </p:nvSpPr>
          <p:spPr>
            <a:xfrm>
              <a:off x="3002153" y="2923679"/>
              <a:ext cx="89992" cy="1142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1165" y="2811538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265" y="0"/>
                  </a:moveTo>
                  <a:lnTo>
                    <a:pt x="124267" y="6046"/>
                  </a:lnTo>
                  <a:lnTo>
                    <a:pt x="83833" y="23109"/>
                  </a:lnTo>
                  <a:lnTo>
                    <a:pt x="49576" y="49576"/>
                  </a:lnTo>
                  <a:lnTo>
                    <a:pt x="23109" y="83833"/>
                  </a:lnTo>
                  <a:lnTo>
                    <a:pt x="6046" y="124267"/>
                  </a:lnTo>
                  <a:lnTo>
                    <a:pt x="0" y="169265"/>
                  </a:lnTo>
                  <a:lnTo>
                    <a:pt x="6046" y="214263"/>
                  </a:lnTo>
                  <a:lnTo>
                    <a:pt x="23109" y="254698"/>
                  </a:lnTo>
                  <a:lnTo>
                    <a:pt x="49576" y="288955"/>
                  </a:lnTo>
                  <a:lnTo>
                    <a:pt x="83833" y="315421"/>
                  </a:lnTo>
                  <a:lnTo>
                    <a:pt x="124267" y="332485"/>
                  </a:lnTo>
                  <a:lnTo>
                    <a:pt x="169265" y="338531"/>
                  </a:lnTo>
                  <a:lnTo>
                    <a:pt x="214263" y="332485"/>
                  </a:lnTo>
                  <a:lnTo>
                    <a:pt x="254698" y="315421"/>
                  </a:lnTo>
                  <a:lnTo>
                    <a:pt x="288955" y="288955"/>
                  </a:lnTo>
                  <a:lnTo>
                    <a:pt x="315421" y="254698"/>
                  </a:lnTo>
                  <a:lnTo>
                    <a:pt x="332485" y="214263"/>
                  </a:lnTo>
                  <a:lnTo>
                    <a:pt x="338531" y="169265"/>
                  </a:lnTo>
                  <a:lnTo>
                    <a:pt x="332485" y="124267"/>
                  </a:lnTo>
                  <a:lnTo>
                    <a:pt x="315421" y="83833"/>
                  </a:lnTo>
                  <a:lnTo>
                    <a:pt x="288955" y="49576"/>
                  </a:lnTo>
                  <a:lnTo>
                    <a:pt x="254698" y="23109"/>
                  </a:lnTo>
                  <a:lnTo>
                    <a:pt x="214263" y="6046"/>
                  </a:lnTo>
                  <a:lnTo>
                    <a:pt x="169265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1165" y="2811538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0" y="169268"/>
                  </a:moveTo>
                  <a:lnTo>
                    <a:pt x="6046" y="124269"/>
                  </a:lnTo>
                  <a:lnTo>
                    <a:pt x="23110" y="83835"/>
                  </a:lnTo>
                  <a:lnTo>
                    <a:pt x="49577" y="49577"/>
                  </a:lnTo>
                  <a:lnTo>
                    <a:pt x="83835" y="23110"/>
                  </a:lnTo>
                  <a:lnTo>
                    <a:pt x="124269" y="6046"/>
                  </a:lnTo>
                  <a:lnTo>
                    <a:pt x="169268" y="0"/>
                  </a:lnTo>
                  <a:lnTo>
                    <a:pt x="214266" y="6046"/>
                  </a:lnTo>
                  <a:lnTo>
                    <a:pt x="254700" y="23110"/>
                  </a:lnTo>
                  <a:lnTo>
                    <a:pt x="288958" y="49577"/>
                  </a:lnTo>
                  <a:lnTo>
                    <a:pt x="315426" y="83835"/>
                  </a:lnTo>
                  <a:lnTo>
                    <a:pt x="332489" y="124269"/>
                  </a:lnTo>
                  <a:lnTo>
                    <a:pt x="338536" y="169268"/>
                  </a:lnTo>
                  <a:lnTo>
                    <a:pt x="332489" y="214266"/>
                  </a:lnTo>
                  <a:lnTo>
                    <a:pt x="315426" y="254700"/>
                  </a:lnTo>
                  <a:lnTo>
                    <a:pt x="288958" y="288958"/>
                  </a:lnTo>
                  <a:lnTo>
                    <a:pt x="254700" y="315426"/>
                  </a:lnTo>
                  <a:lnTo>
                    <a:pt x="214266" y="332489"/>
                  </a:lnTo>
                  <a:lnTo>
                    <a:pt x="169268" y="338536"/>
                  </a:lnTo>
                  <a:lnTo>
                    <a:pt x="124269" y="332489"/>
                  </a:lnTo>
                  <a:lnTo>
                    <a:pt x="83835" y="315426"/>
                  </a:lnTo>
                  <a:lnTo>
                    <a:pt x="49577" y="288958"/>
                  </a:lnTo>
                  <a:lnTo>
                    <a:pt x="23110" y="254700"/>
                  </a:lnTo>
                  <a:lnTo>
                    <a:pt x="6046" y="214266"/>
                  </a:lnTo>
                  <a:lnTo>
                    <a:pt x="0" y="16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30423" y="2845308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57729" y="2321725"/>
            <a:ext cx="351790" cy="473709"/>
            <a:chOff x="2457729" y="2321725"/>
            <a:chExt cx="351790" cy="473709"/>
          </a:xfrm>
        </p:grpSpPr>
        <p:sp>
          <p:nvSpPr>
            <p:cNvPr id="25" name="object 25"/>
            <p:cNvSpPr/>
            <p:nvPr/>
          </p:nvSpPr>
          <p:spPr>
            <a:xfrm>
              <a:off x="2658338" y="2698699"/>
              <a:ext cx="108661" cy="961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4079" y="2328075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265" y="0"/>
                  </a:moveTo>
                  <a:lnTo>
                    <a:pt x="124267" y="6046"/>
                  </a:lnTo>
                  <a:lnTo>
                    <a:pt x="83833" y="23109"/>
                  </a:lnTo>
                  <a:lnTo>
                    <a:pt x="49576" y="49576"/>
                  </a:lnTo>
                  <a:lnTo>
                    <a:pt x="23109" y="83833"/>
                  </a:lnTo>
                  <a:lnTo>
                    <a:pt x="6046" y="124267"/>
                  </a:lnTo>
                  <a:lnTo>
                    <a:pt x="0" y="169265"/>
                  </a:lnTo>
                  <a:lnTo>
                    <a:pt x="6046" y="214263"/>
                  </a:lnTo>
                  <a:lnTo>
                    <a:pt x="23109" y="254698"/>
                  </a:lnTo>
                  <a:lnTo>
                    <a:pt x="49576" y="288955"/>
                  </a:lnTo>
                  <a:lnTo>
                    <a:pt x="83833" y="315421"/>
                  </a:lnTo>
                  <a:lnTo>
                    <a:pt x="124267" y="332485"/>
                  </a:lnTo>
                  <a:lnTo>
                    <a:pt x="169265" y="338531"/>
                  </a:lnTo>
                  <a:lnTo>
                    <a:pt x="214263" y="332485"/>
                  </a:lnTo>
                  <a:lnTo>
                    <a:pt x="254698" y="315421"/>
                  </a:lnTo>
                  <a:lnTo>
                    <a:pt x="288955" y="288955"/>
                  </a:lnTo>
                  <a:lnTo>
                    <a:pt x="315421" y="254698"/>
                  </a:lnTo>
                  <a:lnTo>
                    <a:pt x="332485" y="214263"/>
                  </a:lnTo>
                  <a:lnTo>
                    <a:pt x="338531" y="169265"/>
                  </a:lnTo>
                  <a:lnTo>
                    <a:pt x="332485" y="124267"/>
                  </a:lnTo>
                  <a:lnTo>
                    <a:pt x="315421" y="83833"/>
                  </a:lnTo>
                  <a:lnTo>
                    <a:pt x="288955" y="49576"/>
                  </a:lnTo>
                  <a:lnTo>
                    <a:pt x="254698" y="23109"/>
                  </a:lnTo>
                  <a:lnTo>
                    <a:pt x="214263" y="6046"/>
                  </a:lnTo>
                  <a:lnTo>
                    <a:pt x="169265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64079" y="2328075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0" y="169268"/>
                  </a:moveTo>
                  <a:lnTo>
                    <a:pt x="6046" y="124269"/>
                  </a:lnTo>
                  <a:lnTo>
                    <a:pt x="23110" y="83835"/>
                  </a:lnTo>
                  <a:lnTo>
                    <a:pt x="49577" y="49577"/>
                  </a:lnTo>
                  <a:lnTo>
                    <a:pt x="83835" y="23110"/>
                  </a:lnTo>
                  <a:lnTo>
                    <a:pt x="124269" y="6046"/>
                  </a:lnTo>
                  <a:lnTo>
                    <a:pt x="169268" y="0"/>
                  </a:lnTo>
                  <a:lnTo>
                    <a:pt x="214266" y="6046"/>
                  </a:lnTo>
                  <a:lnTo>
                    <a:pt x="254700" y="23110"/>
                  </a:lnTo>
                  <a:lnTo>
                    <a:pt x="288958" y="49577"/>
                  </a:lnTo>
                  <a:lnTo>
                    <a:pt x="315426" y="83835"/>
                  </a:lnTo>
                  <a:lnTo>
                    <a:pt x="332489" y="124269"/>
                  </a:lnTo>
                  <a:lnTo>
                    <a:pt x="338536" y="169268"/>
                  </a:lnTo>
                  <a:lnTo>
                    <a:pt x="332489" y="214266"/>
                  </a:lnTo>
                  <a:lnTo>
                    <a:pt x="315426" y="254700"/>
                  </a:lnTo>
                  <a:lnTo>
                    <a:pt x="288958" y="288958"/>
                  </a:lnTo>
                  <a:lnTo>
                    <a:pt x="254700" y="315426"/>
                  </a:lnTo>
                  <a:lnTo>
                    <a:pt x="214266" y="332489"/>
                  </a:lnTo>
                  <a:lnTo>
                    <a:pt x="169268" y="338536"/>
                  </a:lnTo>
                  <a:lnTo>
                    <a:pt x="124269" y="332489"/>
                  </a:lnTo>
                  <a:lnTo>
                    <a:pt x="83835" y="315426"/>
                  </a:lnTo>
                  <a:lnTo>
                    <a:pt x="49577" y="288958"/>
                  </a:lnTo>
                  <a:lnTo>
                    <a:pt x="23110" y="254700"/>
                  </a:lnTo>
                  <a:lnTo>
                    <a:pt x="6046" y="214266"/>
                  </a:lnTo>
                  <a:lnTo>
                    <a:pt x="0" y="1692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73337" y="2360676"/>
            <a:ext cx="120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80360" y="2303221"/>
            <a:ext cx="92951" cy="100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801" y="4748276"/>
            <a:ext cx="3729990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b="1" spc="-15" dirty="0">
                <a:solidFill>
                  <a:srgbClr val="002060"/>
                </a:solidFill>
                <a:latin typeface="Arial"/>
                <a:cs typeface="Arial"/>
              </a:rPr>
              <a:t>Tim </a:t>
            </a:r>
            <a:r>
              <a:rPr lang="en-US" sz="1800" b="1" spc="-5" dirty="0" err="1">
                <a:solidFill>
                  <a:srgbClr val="002060"/>
                </a:solidFill>
                <a:latin typeface="Arial"/>
                <a:cs typeface="Arial"/>
              </a:rPr>
              <a:t>Fasilitator</a:t>
            </a:r>
            <a:r>
              <a:rPr lang="en-US" sz="1800" b="1" spc="-5" dirty="0">
                <a:solidFill>
                  <a:srgbClr val="002060"/>
                </a:solidFill>
                <a:latin typeface="Arial"/>
                <a:cs typeface="Arial"/>
              </a:rPr>
              <a:t> Wilayah SPMI LLDIKTI Wilayah VI 2025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891183" y="1665516"/>
            <a:ext cx="2148840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740" dirty="0">
                <a:solidFill>
                  <a:srgbClr val="0070C0"/>
                </a:solidFill>
              </a:rPr>
              <a:t>Terima</a:t>
            </a:r>
            <a:r>
              <a:rPr sz="4000" spc="-525" dirty="0">
                <a:solidFill>
                  <a:srgbClr val="0070C0"/>
                </a:solidFill>
              </a:rPr>
              <a:t> </a:t>
            </a:r>
            <a:r>
              <a:rPr sz="4000" spc="-655" dirty="0">
                <a:solidFill>
                  <a:srgbClr val="0070C0"/>
                </a:solidFill>
              </a:rPr>
              <a:t>kasih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9450" y="2969259"/>
            <a:ext cx="2759710" cy="1318260"/>
          </a:xfrm>
          <a:custGeom>
            <a:avLst/>
            <a:gdLst/>
            <a:ahLst/>
            <a:cxnLst/>
            <a:rect l="l" t="t" r="r" b="b"/>
            <a:pathLst>
              <a:path w="2759709" h="1318260">
                <a:moveTo>
                  <a:pt x="1371473" y="13716"/>
                </a:moveTo>
                <a:lnTo>
                  <a:pt x="1358265" y="0"/>
                </a:lnTo>
                <a:lnTo>
                  <a:pt x="48387" y="1258570"/>
                </a:lnTo>
                <a:lnTo>
                  <a:pt x="28575" y="1237869"/>
                </a:lnTo>
                <a:lnTo>
                  <a:pt x="0" y="1318133"/>
                </a:lnTo>
                <a:lnTo>
                  <a:pt x="81280" y="1292860"/>
                </a:lnTo>
                <a:lnTo>
                  <a:pt x="61468" y="1272286"/>
                </a:lnTo>
                <a:lnTo>
                  <a:pt x="1371473" y="13716"/>
                </a:lnTo>
                <a:close/>
              </a:path>
              <a:path w="2759709" h="1318260">
                <a:moveTo>
                  <a:pt x="2759710" y="1318133"/>
                </a:moveTo>
                <a:lnTo>
                  <a:pt x="2731135" y="1237869"/>
                </a:lnTo>
                <a:lnTo>
                  <a:pt x="2711323" y="1258570"/>
                </a:lnTo>
                <a:lnTo>
                  <a:pt x="1401445" y="0"/>
                </a:lnTo>
                <a:lnTo>
                  <a:pt x="1388237" y="13716"/>
                </a:lnTo>
                <a:lnTo>
                  <a:pt x="2698115" y="1272286"/>
                </a:lnTo>
                <a:lnTo>
                  <a:pt x="2678303" y="1292860"/>
                </a:lnTo>
                <a:lnTo>
                  <a:pt x="2759710" y="1318133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24190" y="1464310"/>
            <a:ext cx="636270" cy="662940"/>
            <a:chOff x="8124190" y="1464310"/>
            <a:chExt cx="636270" cy="662940"/>
          </a:xfrm>
        </p:grpSpPr>
        <p:sp>
          <p:nvSpPr>
            <p:cNvPr id="4" name="object 4"/>
            <p:cNvSpPr/>
            <p:nvPr/>
          </p:nvSpPr>
          <p:spPr>
            <a:xfrm>
              <a:off x="8130540" y="1470660"/>
              <a:ext cx="623570" cy="650240"/>
            </a:xfrm>
            <a:custGeom>
              <a:avLst/>
              <a:gdLst/>
              <a:ahLst/>
              <a:cxnLst/>
              <a:rect l="l" t="t" r="r" b="b"/>
              <a:pathLst>
                <a:path w="623570" h="650239">
                  <a:moveTo>
                    <a:pt x="311657" y="0"/>
                  </a:moveTo>
                  <a:lnTo>
                    <a:pt x="265556" y="3555"/>
                  </a:lnTo>
                  <a:lnTo>
                    <a:pt x="221614" y="13715"/>
                  </a:lnTo>
                  <a:lnTo>
                    <a:pt x="180339" y="30225"/>
                  </a:lnTo>
                  <a:lnTo>
                    <a:pt x="141985" y="52324"/>
                  </a:lnTo>
                  <a:lnTo>
                    <a:pt x="107187" y="79628"/>
                  </a:lnTo>
                  <a:lnTo>
                    <a:pt x="76453" y="111760"/>
                  </a:lnTo>
                  <a:lnTo>
                    <a:pt x="50164" y="147954"/>
                  </a:lnTo>
                  <a:lnTo>
                    <a:pt x="28955" y="187960"/>
                  </a:lnTo>
                  <a:lnTo>
                    <a:pt x="13207" y="231012"/>
                  </a:lnTo>
                  <a:lnTo>
                    <a:pt x="3428" y="276860"/>
                  </a:lnTo>
                  <a:lnTo>
                    <a:pt x="0" y="324865"/>
                  </a:lnTo>
                  <a:lnTo>
                    <a:pt x="3428" y="372999"/>
                  </a:lnTo>
                  <a:lnTo>
                    <a:pt x="13207" y="418845"/>
                  </a:lnTo>
                  <a:lnTo>
                    <a:pt x="28955" y="461899"/>
                  </a:lnTo>
                  <a:lnTo>
                    <a:pt x="50164" y="501903"/>
                  </a:lnTo>
                  <a:lnTo>
                    <a:pt x="76453" y="538099"/>
                  </a:lnTo>
                  <a:lnTo>
                    <a:pt x="107187" y="570229"/>
                  </a:lnTo>
                  <a:lnTo>
                    <a:pt x="141985" y="597535"/>
                  </a:lnTo>
                  <a:lnTo>
                    <a:pt x="180339" y="619632"/>
                  </a:lnTo>
                  <a:lnTo>
                    <a:pt x="221614" y="636142"/>
                  </a:lnTo>
                  <a:lnTo>
                    <a:pt x="265556" y="646302"/>
                  </a:lnTo>
                  <a:lnTo>
                    <a:pt x="311657" y="649859"/>
                  </a:lnTo>
                  <a:lnTo>
                    <a:pt x="357758" y="646302"/>
                  </a:lnTo>
                  <a:lnTo>
                    <a:pt x="401700" y="636142"/>
                  </a:lnTo>
                  <a:lnTo>
                    <a:pt x="442975" y="619632"/>
                  </a:lnTo>
                  <a:lnTo>
                    <a:pt x="481329" y="597535"/>
                  </a:lnTo>
                  <a:lnTo>
                    <a:pt x="516127" y="570229"/>
                  </a:lnTo>
                  <a:lnTo>
                    <a:pt x="546861" y="538099"/>
                  </a:lnTo>
                  <a:lnTo>
                    <a:pt x="573151" y="501903"/>
                  </a:lnTo>
                  <a:lnTo>
                    <a:pt x="594359" y="461899"/>
                  </a:lnTo>
                  <a:lnTo>
                    <a:pt x="610107" y="418845"/>
                  </a:lnTo>
                  <a:lnTo>
                    <a:pt x="619886" y="372999"/>
                  </a:lnTo>
                  <a:lnTo>
                    <a:pt x="623315" y="324865"/>
                  </a:lnTo>
                  <a:lnTo>
                    <a:pt x="619886" y="276860"/>
                  </a:lnTo>
                  <a:lnTo>
                    <a:pt x="610107" y="231012"/>
                  </a:lnTo>
                  <a:lnTo>
                    <a:pt x="594359" y="187960"/>
                  </a:lnTo>
                  <a:lnTo>
                    <a:pt x="573151" y="147954"/>
                  </a:lnTo>
                  <a:lnTo>
                    <a:pt x="546861" y="111760"/>
                  </a:lnTo>
                  <a:lnTo>
                    <a:pt x="516127" y="79628"/>
                  </a:lnTo>
                  <a:lnTo>
                    <a:pt x="481329" y="52324"/>
                  </a:lnTo>
                  <a:lnTo>
                    <a:pt x="442975" y="30225"/>
                  </a:lnTo>
                  <a:lnTo>
                    <a:pt x="401700" y="13715"/>
                  </a:lnTo>
                  <a:lnTo>
                    <a:pt x="357758" y="3555"/>
                  </a:lnTo>
                  <a:lnTo>
                    <a:pt x="311657" y="0"/>
                  </a:lnTo>
                  <a:close/>
                </a:path>
              </a:pathLst>
            </a:custGeom>
            <a:solidFill>
              <a:srgbClr val="BD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0540" y="1470660"/>
              <a:ext cx="623570" cy="650240"/>
            </a:xfrm>
            <a:custGeom>
              <a:avLst/>
              <a:gdLst/>
              <a:ahLst/>
              <a:cxnLst/>
              <a:rect l="l" t="t" r="r" b="b"/>
              <a:pathLst>
                <a:path w="623570" h="650239">
                  <a:moveTo>
                    <a:pt x="0" y="324865"/>
                  </a:moveTo>
                  <a:lnTo>
                    <a:pt x="3428" y="276860"/>
                  </a:lnTo>
                  <a:lnTo>
                    <a:pt x="13207" y="231012"/>
                  </a:lnTo>
                  <a:lnTo>
                    <a:pt x="28955" y="187960"/>
                  </a:lnTo>
                  <a:lnTo>
                    <a:pt x="50164" y="147954"/>
                  </a:lnTo>
                  <a:lnTo>
                    <a:pt x="76453" y="111760"/>
                  </a:lnTo>
                  <a:lnTo>
                    <a:pt x="107187" y="79628"/>
                  </a:lnTo>
                  <a:lnTo>
                    <a:pt x="141985" y="52324"/>
                  </a:lnTo>
                  <a:lnTo>
                    <a:pt x="180339" y="30225"/>
                  </a:lnTo>
                  <a:lnTo>
                    <a:pt x="221614" y="13715"/>
                  </a:lnTo>
                  <a:lnTo>
                    <a:pt x="265556" y="3555"/>
                  </a:lnTo>
                  <a:lnTo>
                    <a:pt x="311657" y="0"/>
                  </a:lnTo>
                  <a:lnTo>
                    <a:pt x="357758" y="3555"/>
                  </a:lnTo>
                  <a:lnTo>
                    <a:pt x="401700" y="13715"/>
                  </a:lnTo>
                  <a:lnTo>
                    <a:pt x="442975" y="30225"/>
                  </a:lnTo>
                  <a:lnTo>
                    <a:pt x="481329" y="52324"/>
                  </a:lnTo>
                  <a:lnTo>
                    <a:pt x="516127" y="79628"/>
                  </a:lnTo>
                  <a:lnTo>
                    <a:pt x="546861" y="111760"/>
                  </a:lnTo>
                  <a:lnTo>
                    <a:pt x="573151" y="147954"/>
                  </a:lnTo>
                  <a:lnTo>
                    <a:pt x="594359" y="187960"/>
                  </a:lnTo>
                  <a:lnTo>
                    <a:pt x="610107" y="231012"/>
                  </a:lnTo>
                  <a:lnTo>
                    <a:pt x="619886" y="276860"/>
                  </a:lnTo>
                  <a:lnTo>
                    <a:pt x="623315" y="324865"/>
                  </a:lnTo>
                  <a:lnTo>
                    <a:pt x="619886" y="372999"/>
                  </a:lnTo>
                  <a:lnTo>
                    <a:pt x="610107" y="418845"/>
                  </a:lnTo>
                  <a:lnTo>
                    <a:pt x="594359" y="461899"/>
                  </a:lnTo>
                  <a:lnTo>
                    <a:pt x="573151" y="501903"/>
                  </a:lnTo>
                  <a:lnTo>
                    <a:pt x="546861" y="538099"/>
                  </a:lnTo>
                  <a:lnTo>
                    <a:pt x="516127" y="570229"/>
                  </a:lnTo>
                  <a:lnTo>
                    <a:pt x="481329" y="597535"/>
                  </a:lnTo>
                  <a:lnTo>
                    <a:pt x="442975" y="619632"/>
                  </a:lnTo>
                  <a:lnTo>
                    <a:pt x="401700" y="636142"/>
                  </a:lnTo>
                  <a:lnTo>
                    <a:pt x="357758" y="646302"/>
                  </a:lnTo>
                  <a:lnTo>
                    <a:pt x="311657" y="649859"/>
                  </a:lnTo>
                  <a:lnTo>
                    <a:pt x="265556" y="646302"/>
                  </a:lnTo>
                  <a:lnTo>
                    <a:pt x="221614" y="636142"/>
                  </a:lnTo>
                  <a:lnTo>
                    <a:pt x="180339" y="619632"/>
                  </a:lnTo>
                  <a:lnTo>
                    <a:pt x="141985" y="597535"/>
                  </a:lnTo>
                  <a:lnTo>
                    <a:pt x="107187" y="570229"/>
                  </a:lnTo>
                  <a:lnTo>
                    <a:pt x="76453" y="538099"/>
                  </a:lnTo>
                  <a:lnTo>
                    <a:pt x="50164" y="501903"/>
                  </a:lnTo>
                  <a:lnTo>
                    <a:pt x="28955" y="461899"/>
                  </a:lnTo>
                  <a:lnTo>
                    <a:pt x="13207" y="418845"/>
                  </a:lnTo>
                  <a:lnTo>
                    <a:pt x="3428" y="372999"/>
                  </a:lnTo>
                  <a:lnTo>
                    <a:pt x="0" y="32486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000" y="5731509"/>
            <a:ext cx="4622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0" dirty="0" err="1">
                <a:solidFill>
                  <a:srgbClr val="001F5F"/>
                </a:solidFill>
                <a:latin typeface="Cambria"/>
                <a:cs typeface="Cambria"/>
              </a:rPr>
              <a:t>Permendik</a:t>
            </a:r>
            <a:r>
              <a:rPr lang="en-US" sz="1600" i="1" spc="-10" dirty="0" err="1">
                <a:solidFill>
                  <a:srgbClr val="001F5F"/>
                </a:solidFill>
                <a:latin typeface="Cambria"/>
                <a:cs typeface="Cambria"/>
              </a:rPr>
              <a:t>tisaintek</a:t>
            </a:r>
            <a:r>
              <a:rPr lang="en-US" sz="1600" i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600" i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lang="en-US" sz="1600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1600" i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spc="-60" dirty="0" err="1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600" i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en-US" sz="1600" i="1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600" i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mbria"/>
                <a:cs typeface="Cambria"/>
              </a:rPr>
              <a:t>Pasal</a:t>
            </a:r>
            <a:r>
              <a:rPr sz="1600" i="1" spc="-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mbria"/>
                <a:cs typeface="Cambria"/>
              </a:rPr>
              <a:t>2</a:t>
            </a:r>
            <a:r>
              <a:rPr sz="1600" i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mbria"/>
                <a:cs typeface="Cambria"/>
              </a:rPr>
              <a:t>dan</a:t>
            </a:r>
            <a:r>
              <a:rPr sz="1600" i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i="1" spc="-25" dirty="0">
                <a:solidFill>
                  <a:srgbClr val="001F5F"/>
                </a:solidFill>
                <a:latin typeface="Cambria"/>
                <a:cs typeface="Cambria"/>
              </a:rPr>
              <a:t>68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2475" y="1616773"/>
            <a:ext cx="144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80830" y="2113279"/>
            <a:ext cx="636270" cy="660400"/>
            <a:chOff x="9180830" y="2113279"/>
            <a:chExt cx="636270" cy="660400"/>
          </a:xfrm>
        </p:grpSpPr>
        <p:sp>
          <p:nvSpPr>
            <p:cNvPr id="9" name="object 9"/>
            <p:cNvSpPr/>
            <p:nvPr/>
          </p:nvSpPr>
          <p:spPr>
            <a:xfrm>
              <a:off x="9187180" y="2119629"/>
              <a:ext cx="623570" cy="647700"/>
            </a:xfrm>
            <a:custGeom>
              <a:avLst/>
              <a:gdLst/>
              <a:ahLst/>
              <a:cxnLst/>
              <a:rect l="l" t="t" r="r" b="b"/>
              <a:pathLst>
                <a:path w="623570" h="647700">
                  <a:moveTo>
                    <a:pt x="311658" y="0"/>
                  </a:moveTo>
                  <a:lnTo>
                    <a:pt x="265556" y="3556"/>
                  </a:lnTo>
                  <a:lnTo>
                    <a:pt x="221615" y="13716"/>
                  </a:lnTo>
                  <a:lnTo>
                    <a:pt x="180340" y="30099"/>
                  </a:lnTo>
                  <a:lnTo>
                    <a:pt x="141986" y="52197"/>
                  </a:lnTo>
                  <a:lnTo>
                    <a:pt x="107188" y="79502"/>
                  </a:lnTo>
                  <a:lnTo>
                    <a:pt x="76453" y="111379"/>
                  </a:lnTo>
                  <a:lnTo>
                    <a:pt x="50165" y="147574"/>
                  </a:lnTo>
                  <a:lnTo>
                    <a:pt x="28955" y="187325"/>
                  </a:lnTo>
                  <a:lnTo>
                    <a:pt x="13208" y="230378"/>
                  </a:lnTo>
                  <a:lnTo>
                    <a:pt x="3428" y="275971"/>
                  </a:lnTo>
                  <a:lnTo>
                    <a:pt x="0" y="323850"/>
                  </a:lnTo>
                  <a:lnTo>
                    <a:pt x="3428" y="371729"/>
                  </a:lnTo>
                  <a:lnTo>
                    <a:pt x="13208" y="417322"/>
                  </a:lnTo>
                  <a:lnTo>
                    <a:pt x="28955" y="460375"/>
                  </a:lnTo>
                  <a:lnTo>
                    <a:pt x="50165" y="500125"/>
                  </a:lnTo>
                  <a:lnTo>
                    <a:pt x="76453" y="536321"/>
                  </a:lnTo>
                  <a:lnTo>
                    <a:pt x="107188" y="568198"/>
                  </a:lnTo>
                  <a:lnTo>
                    <a:pt x="141986" y="595503"/>
                  </a:lnTo>
                  <a:lnTo>
                    <a:pt x="180340" y="617601"/>
                  </a:lnTo>
                  <a:lnTo>
                    <a:pt x="221615" y="633984"/>
                  </a:lnTo>
                  <a:lnTo>
                    <a:pt x="265556" y="644144"/>
                  </a:lnTo>
                  <a:lnTo>
                    <a:pt x="311658" y="647700"/>
                  </a:lnTo>
                  <a:lnTo>
                    <a:pt x="357759" y="644144"/>
                  </a:lnTo>
                  <a:lnTo>
                    <a:pt x="401700" y="633984"/>
                  </a:lnTo>
                  <a:lnTo>
                    <a:pt x="442975" y="617601"/>
                  </a:lnTo>
                  <a:lnTo>
                    <a:pt x="481329" y="595503"/>
                  </a:lnTo>
                  <a:lnTo>
                    <a:pt x="516127" y="568198"/>
                  </a:lnTo>
                  <a:lnTo>
                    <a:pt x="546862" y="536321"/>
                  </a:lnTo>
                  <a:lnTo>
                    <a:pt x="573151" y="500125"/>
                  </a:lnTo>
                  <a:lnTo>
                    <a:pt x="594360" y="460375"/>
                  </a:lnTo>
                  <a:lnTo>
                    <a:pt x="610108" y="417322"/>
                  </a:lnTo>
                  <a:lnTo>
                    <a:pt x="619887" y="371729"/>
                  </a:lnTo>
                  <a:lnTo>
                    <a:pt x="623316" y="323850"/>
                  </a:lnTo>
                  <a:lnTo>
                    <a:pt x="619887" y="275971"/>
                  </a:lnTo>
                  <a:lnTo>
                    <a:pt x="610108" y="230378"/>
                  </a:lnTo>
                  <a:lnTo>
                    <a:pt x="594360" y="187325"/>
                  </a:lnTo>
                  <a:lnTo>
                    <a:pt x="573151" y="147574"/>
                  </a:lnTo>
                  <a:lnTo>
                    <a:pt x="546862" y="111379"/>
                  </a:lnTo>
                  <a:lnTo>
                    <a:pt x="516127" y="79502"/>
                  </a:lnTo>
                  <a:lnTo>
                    <a:pt x="481329" y="52197"/>
                  </a:lnTo>
                  <a:lnTo>
                    <a:pt x="442975" y="30099"/>
                  </a:lnTo>
                  <a:lnTo>
                    <a:pt x="401700" y="13716"/>
                  </a:lnTo>
                  <a:lnTo>
                    <a:pt x="357759" y="3556"/>
                  </a:lnTo>
                  <a:lnTo>
                    <a:pt x="31165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87180" y="2119629"/>
              <a:ext cx="623570" cy="647700"/>
            </a:xfrm>
            <a:custGeom>
              <a:avLst/>
              <a:gdLst/>
              <a:ahLst/>
              <a:cxnLst/>
              <a:rect l="l" t="t" r="r" b="b"/>
              <a:pathLst>
                <a:path w="623570" h="647700">
                  <a:moveTo>
                    <a:pt x="0" y="323850"/>
                  </a:moveTo>
                  <a:lnTo>
                    <a:pt x="3428" y="275971"/>
                  </a:lnTo>
                  <a:lnTo>
                    <a:pt x="13208" y="230378"/>
                  </a:lnTo>
                  <a:lnTo>
                    <a:pt x="28955" y="187325"/>
                  </a:lnTo>
                  <a:lnTo>
                    <a:pt x="50165" y="147574"/>
                  </a:lnTo>
                  <a:lnTo>
                    <a:pt x="76453" y="111379"/>
                  </a:lnTo>
                  <a:lnTo>
                    <a:pt x="107188" y="79502"/>
                  </a:lnTo>
                  <a:lnTo>
                    <a:pt x="141986" y="52197"/>
                  </a:lnTo>
                  <a:lnTo>
                    <a:pt x="180340" y="30099"/>
                  </a:lnTo>
                  <a:lnTo>
                    <a:pt x="221615" y="13716"/>
                  </a:lnTo>
                  <a:lnTo>
                    <a:pt x="265556" y="3556"/>
                  </a:lnTo>
                  <a:lnTo>
                    <a:pt x="311658" y="0"/>
                  </a:lnTo>
                  <a:lnTo>
                    <a:pt x="357759" y="3556"/>
                  </a:lnTo>
                  <a:lnTo>
                    <a:pt x="401700" y="13716"/>
                  </a:lnTo>
                  <a:lnTo>
                    <a:pt x="442975" y="30099"/>
                  </a:lnTo>
                  <a:lnTo>
                    <a:pt x="481329" y="52197"/>
                  </a:lnTo>
                  <a:lnTo>
                    <a:pt x="516127" y="79502"/>
                  </a:lnTo>
                  <a:lnTo>
                    <a:pt x="546862" y="111379"/>
                  </a:lnTo>
                  <a:lnTo>
                    <a:pt x="573151" y="147574"/>
                  </a:lnTo>
                  <a:lnTo>
                    <a:pt x="594360" y="187325"/>
                  </a:lnTo>
                  <a:lnTo>
                    <a:pt x="610108" y="230378"/>
                  </a:lnTo>
                  <a:lnTo>
                    <a:pt x="619887" y="275971"/>
                  </a:lnTo>
                  <a:lnTo>
                    <a:pt x="623316" y="323850"/>
                  </a:lnTo>
                  <a:lnTo>
                    <a:pt x="619887" y="371729"/>
                  </a:lnTo>
                  <a:lnTo>
                    <a:pt x="610108" y="417322"/>
                  </a:lnTo>
                  <a:lnTo>
                    <a:pt x="594360" y="460375"/>
                  </a:lnTo>
                  <a:lnTo>
                    <a:pt x="573151" y="500125"/>
                  </a:lnTo>
                  <a:lnTo>
                    <a:pt x="546862" y="536321"/>
                  </a:lnTo>
                  <a:lnTo>
                    <a:pt x="516127" y="568198"/>
                  </a:lnTo>
                  <a:lnTo>
                    <a:pt x="481329" y="595503"/>
                  </a:lnTo>
                  <a:lnTo>
                    <a:pt x="442975" y="617601"/>
                  </a:lnTo>
                  <a:lnTo>
                    <a:pt x="401700" y="633984"/>
                  </a:lnTo>
                  <a:lnTo>
                    <a:pt x="357759" y="644144"/>
                  </a:lnTo>
                  <a:lnTo>
                    <a:pt x="311658" y="647700"/>
                  </a:lnTo>
                  <a:lnTo>
                    <a:pt x="265556" y="644144"/>
                  </a:lnTo>
                  <a:lnTo>
                    <a:pt x="221615" y="633984"/>
                  </a:lnTo>
                  <a:lnTo>
                    <a:pt x="180340" y="617601"/>
                  </a:lnTo>
                  <a:lnTo>
                    <a:pt x="141986" y="595503"/>
                  </a:lnTo>
                  <a:lnTo>
                    <a:pt x="107188" y="568198"/>
                  </a:lnTo>
                  <a:lnTo>
                    <a:pt x="76453" y="536321"/>
                  </a:lnTo>
                  <a:lnTo>
                    <a:pt x="50165" y="500125"/>
                  </a:lnTo>
                  <a:lnTo>
                    <a:pt x="28955" y="460375"/>
                  </a:lnTo>
                  <a:lnTo>
                    <a:pt x="13208" y="417322"/>
                  </a:lnTo>
                  <a:lnTo>
                    <a:pt x="3428" y="371729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429368" y="2265934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94419" y="3238500"/>
            <a:ext cx="636270" cy="661670"/>
            <a:chOff x="8694419" y="3238500"/>
            <a:chExt cx="636270" cy="661670"/>
          </a:xfrm>
        </p:grpSpPr>
        <p:sp>
          <p:nvSpPr>
            <p:cNvPr id="13" name="object 13"/>
            <p:cNvSpPr/>
            <p:nvPr/>
          </p:nvSpPr>
          <p:spPr>
            <a:xfrm>
              <a:off x="8700769" y="3244850"/>
              <a:ext cx="623570" cy="648970"/>
            </a:xfrm>
            <a:custGeom>
              <a:avLst/>
              <a:gdLst/>
              <a:ahLst/>
              <a:cxnLst/>
              <a:rect l="l" t="t" r="r" b="b"/>
              <a:pathLst>
                <a:path w="623570" h="648970">
                  <a:moveTo>
                    <a:pt x="311657" y="0"/>
                  </a:moveTo>
                  <a:lnTo>
                    <a:pt x="265556" y="3555"/>
                  </a:lnTo>
                  <a:lnTo>
                    <a:pt x="221614" y="13715"/>
                  </a:lnTo>
                  <a:lnTo>
                    <a:pt x="180339" y="30099"/>
                  </a:lnTo>
                  <a:lnTo>
                    <a:pt x="141985" y="52197"/>
                  </a:lnTo>
                  <a:lnTo>
                    <a:pt x="107187" y="79501"/>
                  </a:lnTo>
                  <a:lnTo>
                    <a:pt x="76453" y="111505"/>
                  </a:lnTo>
                  <a:lnTo>
                    <a:pt x="50164" y="147700"/>
                  </a:lnTo>
                  <a:lnTo>
                    <a:pt x="28955" y="187578"/>
                  </a:lnTo>
                  <a:lnTo>
                    <a:pt x="13207" y="230632"/>
                  </a:lnTo>
                  <a:lnTo>
                    <a:pt x="3428" y="276351"/>
                  </a:lnTo>
                  <a:lnTo>
                    <a:pt x="0" y="324358"/>
                  </a:lnTo>
                  <a:lnTo>
                    <a:pt x="3428" y="372237"/>
                  </a:lnTo>
                  <a:lnTo>
                    <a:pt x="13207" y="417956"/>
                  </a:lnTo>
                  <a:lnTo>
                    <a:pt x="28955" y="461010"/>
                  </a:lnTo>
                  <a:lnTo>
                    <a:pt x="50164" y="500888"/>
                  </a:lnTo>
                  <a:lnTo>
                    <a:pt x="76453" y="537082"/>
                  </a:lnTo>
                  <a:lnTo>
                    <a:pt x="107187" y="569087"/>
                  </a:lnTo>
                  <a:lnTo>
                    <a:pt x="141985" y="596392"/>
                  </a:lnTo>
                  <a:lnTo>
                    <a:pt x="180339" y="618489"/>
                  </a:lnTo>
                  <a:lnTo>
                    <a:pt x="221614" y="634873"/>
                  </a:lnTo>
                  <a:lnTo>
                    <a:pt x="265556" y="645032"/>
                  </a:lnTo>
                  <a:lnTo>
                    <a:pt x="311657" y="648588"/>
                  </a:lnTo>
                  <a:lnTo>
                    <a:pt x="357758" y="645032"/>
                  </a:lnTo>
                  <a:lnTo>
                    <a:pt x="401700" y="634873"/>
                  </a:lnTo>
                  <a:lnTo>
                    <a:pt x="442975" y="618489"/>
                  </a:lnTo>
                  <a:lnTo>
                    <a:pt x="481329" y="596392"/>
                  </a:lnTo>
                  <a:lnTo>
                    <a:pt x="516127" y="569087"/>
                  </a:lnTo>
                  <a:lnTo>
                    <a:pt x="546861" y="537082"/>
                  </a:lnTo>
                  <a:lnTo>
                    <a:pt x="573151" y="500888"/>
                  </a:lnTo>
                  <a:lnTo>
                    <a:pt x="594359" y="461010"/>
                  </a:lnTo>
                  <a:lnTo>
                    <a:pt x="610107" y="417956"/>
                  </a:lnTo>
                  <a:lnTo>
                    <a:pt x="619886" y="372237"/>
                  </a:lnTo>
                  <a:lnTo>
                    <a:pt x="623315" y="324358"/>
                  </a:lnTo>
                  <a:lnTo>
                    <a:pt x="619886" y="276351"/>
                  </a:lnTo>
                  <a:lnTo>
                    <a:pt x="610107" y="230632"/>
                  </a:lnTo>
                  <a:lnTo>
                    <a:pt x="594359" y="187578"/>
                  </a:lnTo>
                  <a:lnTo>
                    <a:pt x="573151" y="147700"/>
                  </a:lnTo>
                  <a:lnTo>
                    <a:pt x="546861" y="111505"/>
                  </a:lnTo>
                  <a:lnTo>
                    <a:pt x="516127" y="79501"/>
                  </a:lnTo>
                  <a:lnTo>
                    <a:pt x="481329" y="52197"/>
                  </a:lnTo>
                  <a:lnTo>
                    <a:pt x="442975" y="30099"/>
                  </a:lnTo>
                  <a:lnTo>
                    <a:pt x="401700" y="13715"/>
                  </a:lnTo>
                  <a:lnTo>
                    <a:pt x="357758" y="3555"/>
                  </a:lnTo>
                  <a:lnTo>
                    <a:pt x="311657" y="0"/>
                  </a:lnTo>
                  <a:close/>
                </a:path>
              </a:pathLst>
            </a:custGeom>
            <a:solidFill>
              <a:srgbClr val="385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00769" y="3244850"/>
              <a:ext cx="623570" cy="648970"/>
            </a:xfrm>
            <a:custGeom>
              <a:avLst/>
              <a:gdLst/>
              <a:ahLst/>
              <a:cxnLst/>
              <a:rect l="l" t="t" r="r" b="b"/>
              <a:pathLst>
                <a:path w="623570" h="648970">
                  <a:moveTo>
                    <a:pt x="0" y="324358"/>
                  </a:moveTo>
                  <a:lnTo>
                    <a:pt x="3428" y="276351"/>
                  </a:lnTo>
                  <a:lnTo>
                    <a:pt x="13207" y="230632"/>
                  </a:lnTo>
                  <a:lnTo>
                    <a:pt x="28955" y="187578"/>
                  </a:lnTo>
                  <a:lnTo>
                    <a:pt x="50164" y="147700"/>
                  </a:lnTo>
                  <a:lnTo>
                    <a:pt x="76453" y="111505"/>
                  </a:lnTo>
                  <a:lnTo>
                    <a:pt x="107187" y="79501"/>
                  </a:lnTo>
                  <a:lnTo>
                    <a:pt x="141985" y="52197"/>
                  </a:lnTo>
                  <a:lnTo>
                    <a:pt x="180339" y="30099"/>
                  </a:lnTo>
                  <a:lnTo>
                    <a:pt x="221614" y="13715"/>
                  </a:lnTo>
                  <a:lnTo>
                    <a:pt x="265556" y="3555"/>
                  </a:lnTo>
                  <a:lnTo>
                    <a:pt x="311657" y="0"/>
                  </a:lnTo>
                  <a:lnTo>
                    <a:pt x="357758" y="3555"/>
                  </a:lnTo>
                  <a:lnTo>
                    <a:pt x="401700" y="13715"/>
                  </a:lnTo>
                  <a:lnTo>
                    <a:pt x="442975" y="30099"/>
                  </a:lnTo>
                  <a:lnTo>
                    <a:pt x="481329" y="52197"/>
                  </a:lnTo>
                  <a:lnTo>
                    <a:pt x="516127" y="79501"/>
                  </a:lnTo>
                  <a:lnTo>
                    <a:pt x="546861" y="111505"/>
                  </a:lnTo>
                  <a:lnTo>
                    <a:pt x="573151" y="147700"/>
                  </a:lnTo>
                  <a:lnTo>
                    <a:pt x="594359" y="187578"/>
                  </a:lnTo>
                  <a:lnTo>
                    <a:pt x="610107" y="230632"/>
                  </a:lnTo>
                  <a:lnTo>
                    <a:pt x="619886" y="276351"/>
                  </a:lnTo>
                  <a:lnTo>
                    <a:pt x="623315" y="324358"/>
                  </a:lnTo>
                  <a:lnTo>
                    <a:pt x="619886" y="372237"/>
                  </a:lnTo>
                  <a:lnTo>
                    <a:pt x="610107" y="417956"/>
                  </a:lnTo>
                  <a:lnTo>
                    <a:pt x="594359" y="461010"/>
                  </a:lnTo>
                  <a:lnTo>
                    <a:pt x="573151" y="500888"/>
                  </a:lnTo>
                  <a:lnTo>
                    <a:pt x="546861" y="537082"/>
                  </a:lnTo>
                  <a:lnTo>
                    <a:pt x="516127" y="569087"/>
                  </a:lnTo>
                  <a:lnTo>
                    <a:pt x="481329" y="596392"/>
                  </a:lnTo>
                  <a:lnTo>
                    <a:pt x="442975" y="618489"/>
                  </a:lnTo>
                  <a:lnTo>
                    <a:pt x="401700" y="634873"/>
                  </a:lnTo>
                  <a:lnTo>
                    <a:pt x="357758" y="645032"/>
                  </a:lnTo>
                  <a:lnTo>
                    <a:pt x="311657" y="648588"/>
                  </a:lnTo>
                  <a:lnTo>
                    <a:pt x="265556" y="645032"/>
                  </a:lnTo>
                  <a:lnTo>
                    <a:pt x="221614" y="634873"/>
                  </a:lnTo>
                  <a:lnTo>
                    <a:pt x="180339" y="618489"/>
                  </a:lnTo>
                  <a:lnTo>
                    <a:pt x="141985" y="596392"/>
                  </a:lnTo>
                  <a:lnTo>
                    <a:pt x="107187" y="569087"/>
                  </a:lnTo>
                  <a:lnTo>
                    <a:pt x="76453" y="537082"/>
                  </a:lnTo>
                  <a:lnTo>
                    <a:pt x="50164" y="500888"/>
                  </a:lnTo>
                  <a:lnTo>
                    <a:pt x="28955" y="461010"/>
                  </a:lnTo>
                  <a:lnTo>
                    <a:pt x="13207" y="417956"/>
                  </a:lnTo>
                  <a:lnTo>
                    <a:pt x="3428" y="372237"/>
                  </a:lnTo>
                  <a:lnTo>
                    <a:pt x="0" y="324358"/>
                  </a:lnTo>
                  <a:close/>
                </a:path>
              </a:pathLst>
            </a:custGeom>
            <a:ln w="12698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46515" y="3391217"/>
            <a:ext cx="137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99350" y="3238500"/>
            <a:ext cx="637540" cy="661670"/>
            <a:chOff x="7499350" y="3238500"/>
            <a:chExt cx="637540" cy="661670"/>
          </a:xfrm>
        </p:grpSpPr>
        <p:sp>
          <p:nvSpPr>
            <p:cNvPr id="17" name="object 17"/>
            <p:cNvSpPr/>
            <p:nvPr/>
          </p:nvSpPr>
          <p:spPr>
            <a:xfrm>
              <a:off x="7505700" y="3244850"/>
              <a:ext cx="624840" cy="648970"/>
            </a:xfrm>
            <a:custGeom>
              <a:avLst/>
              <a:gdLst/>
              <a:ahLst/>
              <a:cxnLst/>
              <a:rect l="l" t="t" r="r" b="b"/>
              <a:pathLst>
                <a:path w="624840" h="648970">
                  <a:moveTo>
                    <a:pt x="312420" y="0"/>
                  </a:moveTo>
                  <a:lnTo>
                    <a:pt x="266192" y="3555"/>
                  </a:lnTo>
                  <a:lnTo>
                    <a:pt x="222123" y="13715"/>
                  </a:lnTo>
                  <a:lnTo>
                    <a:pt x="180721" y="30099"/>
                  </a:lnTo>
                  <a:lnTo>
                    <a:pt x="142240" y="52197"/>
                  </a:lnTo>
                  <a:lnTo>
                    <a:pt x="107442" y="79501"/>
                  </a:lnTo>
                  <a:lnTo>
                    <a:pt x="76580" y="111505"/>
                  </a:lnTo>
                  <a:lnTo>
                    <a:pt x="50292" y="147700"/>
                  </a:lnTo>
                  <a:lnTo>
                    <a:pt x="29082" y="187578"/>
                  </a:lnTo>
                  <a:lnTo>
                    <a:pt x="13207" y="230632"/>
                  </a:lnTo>
                  <a:lnTo>
                    <a:pt x="3428" y="276351"/>
                  </a:lnTo>
                  <a:lnTo>
                    <a:pt x="0" y="324358"/>
                  </a:lnTo>
                  <a:lnTo>
                    <a:pt x="3428" y="372237"/>
                  </a:lnTo>
                  <a:lnTo>
                    <a:pt x="13207" y="417956"/>
                  </a:lnTo>
                  <a:lnTo>
                    <a:pt x="29082" y="461010"/>
                  </a:lnTo>
                  <a:lnTo>
                    <a:pt x="50292" y="500888"/>
                  </a:lnTo>
                  <a:lnTo>
                    <a:pt x="76580" y="537082"/>
                  </a:lnTo>
                  <a:lnTo>
                    <a:pt x="107442" y="569087"/>
                  </a:lnTo>
                  <a:lnTo>
                    <a:pt x="142240" y="596392"/>
                  </a:lnTo>
                  <a:lnTo>
                    <a:pt x="180721" y="618489"/>
                  </a:lnTo>
                  <a:lnTo>
                    <a:pt x="222123" y="634873"/>
                  </a:lnTo>
                  <a:lnTo>
                    <a:pt x="266192" y="645032"/>
                  </a:lnTo>
                  <a:lnTo>
                    <a:pt x="312420" y="648588"/>
                  </a:lnTo>
                  <a:lnTo>
                    <a:pt x="358648" y="645032"/>
                  </a:lnTo>
                  <a:lnTo>
                    <a:pt x="402717" y="634873"/>
                  </a:lnTo>
                  <a:lnTo>
                    <a:pt x="444119" y="618489"/>
                  </a:lnTo>
                  <a:lnTo>
                    <a:pt x="482600" y="596392"/>
                  </a:lnTo>
                  <a:lnTo>
                    <a:pt x="517398" y="569087"/>
                  </a:lnTo>
                  <a:lnTo>
                    <a:pt x="548258" y="537082"/>
                  </a:lnTo>
                  <a:lnTo>
                    <a:pt x="574548" y="500888"/>
                  </a:lnTo>
                  <a:lnTo>
                    <a:pt x="595756" y="461010"/>
                  </a:lnTo>
                  <a:lnTo>
                    <a:pt x="611631" y="417956"/>
                  </a:lnTo>
                  <a:lnTo>
                    <a:pt x="621410" y="372237"/>
                  </a:lnTo>
                  <a:lnTo>
                    <a:pt x="624840" y="324358"/>
                  </a:lnTo>
                  <a:lnTo>
                    <a:pt x="621410" y="276351"/>
                  </a:lnTo>
                  <a:lnTo>
                    <a:pt x="611631" y="230632"/>
                  </a:lnTo>
                  <a:lnTo>
                    <a:pt x="595756" y="187578"/>
                  </a:lnTo>
                  <a:lnTo>
                    <a:pt x="574548" y="147700"/>
                  </a:lnTo>
                  <a:lnTo>
                    <a:pt x="548258" y="111505"/>
                  </a:lnTo>
                  <a:lnTo>
                    <a:pt x="517398" y="79501"/>
                  </a:lnTo>
                  <a:lnTo>
                    <a:pt x="482600" y="52197"/>
                  </a:lnTo>
                  <a:lnTo>
                    <a:pt x="444119" y="30099"/>
                  </a:lnTo>
                  <a:lnTo>
                    <a:pt x="402717" y="13715"/>
                  </a:lnTo>
                  <a:lnTo>
                    <a:pt x="358648" y="3555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05700" y="3244850"/>
              <a:ext cx="624840" cy="648970"/>
            </a:xfrm>
            <a:custGeom>
              <a:avLst/>
              <a:gdLst/>
              <a:ahLst/>
              <a:cxnLst/>
              <a:rect l="l" t="t" r="r" b="b"/>
              <a:pathLst>
                <a:path w="624840" h="648970">
                  <a:moveTo>
                    <a:pt x="0" y="324358"/>
                  </a:moveTo>
                  <a:lnTo>
                    <a:pt x="3428" y="276351"/>
                  </a:lnTo>
                  <a:lnTo>
                    <a:pt x="13207" y="230632"/>
                  </a:lnTo>
                  <a:lnTo>
                    <a:pt x="29082" y="187578"/>
                  </a:lnTo>
                  <a:lnTo>
                    <a:pt x="50292" y="147700"/>
                  </a:lnTo>
                  <a:lnTo>
                    <a:pt x="76580" y="111505"/>
                  </a:lnTo>
                  <a:lnTo>
                    <a:pt x="107442" y="79501"/>
                  </a:lnTo>
                  <a:lnTo>
                    <a:pt x="142240" y="52197"/>
                  </a:lnTo>
                  <a:lnTo>
                    <a:pt x="180721" y="30099"/>
                  </a:lnTo>
                  <a:lnTo>
                    <a:pt x="222123" y="13715"/>
                  </a:lnTo>
                  <a:lnTo>
                    <a:pt x="266192" y="3555"/>
                  </a:lnTo>
                  <a:lnTo>
                    <a:pt x="312420" y="0"/>
                  </a:lnTo>
                  <a:lnTo>
                    <a:pt x="358648" y="3555"/>
                  </a:lnTo>
                  <a:lnTo>
                    <a:pt x="402717" y="13715"/>
                  </a:lnTo>
                  <a:lnTo>
                    <a:pt x="444119" y="30099"/>
                  </a:lnTo>
                  <a:lnTo>
                    <a:pt x="482600" y="52197"/>
                  </a:lnTo>
                  <a:lnTo>
                    <a:pt x="517398" y="79501"/>
                  </a:lnTo>
                  <a:lnTo>
                    <a:pt x="548258" y="111505"/>
                  </a:lnTo>
                  <a:lnTo>
                    <a:pt x="574548" y="147700"/>
                  </a:lnTo>
                  <a:lnTo>
                    <a:pt x="595756" y="187578"/>
                  </a:lnTo>
                  <a:lnTo>
                    <a:pt x="611631" y="230632"/>
                  </a:lnTo>
                  <a:lnTo>
                    <a:pt x="621410" y="276351"/>
                  </a:lnTo>
                  <a:lnTo>
                    <a:pt x="624840" y="324358"/>
                  </a:lnTo>
                  <a:lnTo>
                    <a:pt x="621410" y="372237"/>
                  </a:lnTo>
                  <a:lnTo>
                    <a:pt x="611631" y="417956"/>
                  </a:lnTo>
                  <a:lnTo>
                    <a:pt x="595756" y="461010"/>
                  </a:lnTo>
                  <a:lnTo>
                    <a:pt x="574548" y="500888"/>
                  </a:lnTo>
                  <a:lnTo>
                    <a:pt x="548258" y="537082"/>
                  </a:lnTo>
                  <a:lnTo>
                    <a:pt x="517398" y="569087"/>
                  </a:lnTo>
                  <a:lnTo>
                    <a:pt x="482600" y="596392"/>
                  </a:lnTo>
                  <a:lnTo>
                    <a:pt x="444119" y="618489"/>
                  </a:lnTo>
                  <a:lnTo>
                    <a:pt x="402717" y="634873"/>
                  </a:lnTo>
                  <a:lnTo>
                    <a:pt x="358648" y="645032"/>
                  </a:lnTo>
                  <a:lnTo>
                    <a:pt x="312420" y="648588"/>
                  </a:lnTo>
                  <a:lnTo>
                    <a:pt x="266192" y="645032"/>
                  </a:lnTo>
                  <a:lnTo>
                    <a:pt x="222123" y="634873"/>
                  </a:lnTo>
                  <a:lnTo>
                    <a:pt x="180721" y="618489"/>
                  </a:lnTo>
                  <a:lnTo>
                    <a:pt x="142240" y="596392"/>
                  </a:lnTo>
                  <a:lnTo>
                    <a:pt x="107442" y="569087"/>
                  </a:lnTo>
                  <a:lnTo>
                    <a:pt x="76580" y="537082"/>
                  </a:lnTo>
                  <a:lnTo>
                    <a:pt x="50292" y="500888"/>
                  </a:lnTo>
                  <a:lnTo>
                    <a:pt x="29082" y="461010"/>
                  </a:lnTo>
                  <a:lnTo>
                    <a:pt x="13207" y="417956"/>
                  </a:lnTo>
                  <a:lnTo>
                    <a:pt x="3428" y="372237"/>
                  </a:lnTo>
                  <a:lnTo>
                    <a:pt x="0" y="32435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48651" y="3391217"/>
            <a:ext cx="144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45630" y="2113279"/>
            <a:ext cx="636270" cy="660400"/>
            <a:chOff x="6945630" y="2113279"/>
            <a:chExt cx="636270" cy="660400"/>
          </a:xfrm>
        </p:grpSpPr>
        <p:sp>
          <p:nvSpPr>
            <p:cNvPr id="21" name="object 21"/>
            <p:cNvSpPr/>
            <p:nvPr/>
          </p:nvSpPr>
          <p:spPr>
            <a:xfrm>
              <a:off x="6951980" y="2119629"/>
              <a:ext cx="623570" cy="647700"/>
            </a:xfrm>
            <a:custGeom>
              <a:avLst/>
              <a:gdLst/>
              <a:ahLst/>
              <a:cxnLst/>
              <a:rect l="l" t="t" r="r" b="b"/>
              <a:pathLst>
                <a:path w="623570" h="647700">
                  <a:moveTo>
                    <a:pt x="311658" y="0"/>
                  </a:moveTo>
                  <a:lnTo>
                    <a:pt x="265556" y="3556"/>
                  </a:lnTo>
                  <a:lnTo>
                    <a:pt x="221615" y="13716"/>
                  </a:lnTo>
                  <a:lnTo>
                    <a:pt x="180340" y="30099"/>
                  </a:lnTo>
                  <a:lnTo>
                    <a:pt x="141986" y="52197"/>
                  </a:lnTo>
                  <a:lnTo>
                    <a:pt x="107188" y="79502"/>
                  </a:lnTo>
                  <a:lnTo>
                    <a:pt x="76453" y="111379"/>
                  </a:lnTo>
                  <a:lnTo>
                    <a:pt x="50165" y="147574"/>
                  </a:lnTo>
                  <a:lnTo>
                    <a:pt x="28955" y="187325"/>
                  </a:lnTo>
                  <a:lnTo>
                    <a:pt x="13208" y="230378"/>
                  </a:lnTo>
                  <a:lnTo>
                    <a:pt x="3428" y="275971"/>
                  </a:lnTo>
                  <a:lnTo>
                    <a:pt x="0" y="323850"/>
                  </a:lnTo>
                  <a:lnTo>
                    <a:pt x="3428" y="371729"/>
                  </a:lnTo>
                  <a:lnTo>
                    <a:pt x="13208" y="417322"/>
                  </a:lnTo>
                  <a:lnTo>
                    <a:pt x="28955" y="460375"/>
                  </a:lnTo>
                  <a:lnTo>
                    <a:pt x="50165" y="500125"/>
                  </a:lnTo>
                  <a:lnTo>
                    <a:pt x="76453" y="536321"/>
                  </a:lnTo>
                  <a:lnTo>
                    <a:pt x="107188" y="568198"/>
                  </a:lnTo>
                  <a:lnTo>
                    <a:pt x="141986" y="595503"/>
                  </a:lnTo>
                  <a:lnTo>
                    <a:pt x="180340" y="617601"/>
                  </a:lnTo>
                  <a:lnTo>
                    <a:pt x="221615" y="633984"/>
                  </a:lnTo>
                  <a:lnTo>
                    <a:pt x="265556" y="644144"/>
                  </a:lnTo>
                  <a:lnTo>
                    <a:pt x="311658" y="647700"/>
                  </a:lnTo>
                  <a:lnTo>
                    <a:pt x="357759" y="644144"/>
                  </a:lnTo>
                  <a:lnTo>
                    <a:pt x="401700" y="633984"/>
                  </a:lnTo>
                  <a:lnTo>
                    <a:pt x="442975" y="617601"/>
                  </a:lnTo>
                  <a:lnTo>
                    <a:pt x="481329" y="595503"/>
                  </a:lnTo>
                  <a:lnTo>
                    <a:pt x="516127" y="568198"/>
                  </a:lnTo>
                  <a:lnTo>
                    <a:pt x="546862" y="536321"/>
                  </a:lnTo>
                  <a:lnTo>
                    <a:pt x="573151" y="500125"/>
                  </a:lnTo>
                  <a:lnTo>
                    <a:pt x="594360" y="460375"/>
                  </a:lnTo>
                  <a:lnTo>
                    <a:pt x="610108" y="417322"/>
                  </a:lnTo>
                  <a:lnTo>
                    <a:pt x="619887" y="371729"/>
                  </a:lnTo>
                  <a:lnTo>
                    <a:pt x="623316" y="323850"/>
                  </a:lnTo>
                  <a:lnTo>
                    <a:pt x="619887" y="275971"/>
                  </a:lnTo>
                  <a:lnTo>
                    <a:pt x="610108" y="230378"/>
                  </a:lnTo>
                  <a:lnTo>
                    <a:pt x="594360" y="187325"/>
                  </a:lnTo>
                  <a:lnTo>
                    <a:pt x="573151" y="147574"/>
                  </a:lnTo>
                  <a:lnTo>
                    <a:pt x="546862" y="111379"/>
                  </a:lnTo>
                  <a:lnTo>
                    <a:pt x="516127" y="79502"/>
                  </a:lnTo>
                  <a:lnTo>
                    <a:pt x="481329" y="52197"/>
                  </a:lnTo>
                  <a:lnTo>
                    <a:pt x="442975" y="30099"/>
                  </a:lnTo>
                  <a:lnTo>
                    <a:pt x="401700" y="13716"/>
                  </a:lnTo>
                  <a:lnTo>
                    <a:pt x="357759" y="3556"/>
                  </a:lnTo>
                  <a:lnTo>
                    <a:pt x="311658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1980" y="2119629"/>
              <a:ext cx="623570" cy="647700"/>
            </a:xfrm>
            <a:custGeom>
              <a:avLst/>
              <a:gdLst/>
              <a:ahLst/>
              <a:cxnLst/>
              <a:rect l="l" t="t" r="r" b="b"/>
              <a:pathLst>
                <a:path w="623570" h="647700">
                  <a:moveTo>
                    <a:pt x="0" y="323850"/>
                  </a:moveTo>
                  <a:lnTo>
                    <a:pt x="3428" y="275971"/>
                  </a:lnTo>
                  <a:lnTo>
                    <a:pt x="13208" y="230378"/>
                  </a:lnTo>
                  <a:lnTo>
                    <a:pt x="28955" y="187325"/>
                  </a:lnTo>
                  <a:lnTo>
                    <a:pt x="50165" y="147574"/>
                  </a:lnTo>
                  <a:lnTo>
                    <a:pt x="76453" y="111379"/>
                  </a:lnTo>
                  <a:lnTo>
                    <a:pt x="107188" y="79502"/>
                  </a:lnTo>
                  <a:lnTo>
                    <a:pt x="141986" y="52197"/>
                  </a:lnTo>
                  <a:lnTo>
                    <a:pt x="180340" y="30099"/>
                  </a:lnTo>
                  <a:lnTo>
                    <a:pt x="221615" y="13716"/>
                  </a:lnTo>
                  <a:lnTo>
                    <a:pt x="265556" y="3556"/>
                  </a:lnTo>
                  <a:lnTo>
                    <a:pt x="311658" y="0"/>
                  </a:lnTo>
                  <a:lnTo>
                    <a:pt x="357759" y="3556"/>
                  </a:lnTo>
                  <a:lnTo>
                    <a:pt x="401700" y="13716"/>
                  </a:lnTo>
                  <a:lnTo>
                    <a:pt x="442975" y="30099"/>
                  </a:lnTo>
                  <a:lnTo>
                    <a:pt x="481329" y="52197"/>
                  </a:lnTo>
                  <a:lnTo>
                    <a:pt x="516127" y="79502"/>
                  </a:lnTo>
                  <a:lnTo>
                    <a:pt x="546862" y="111379"/>
                  </a:lnTo>
                  <a:lnTo>
                    <a:pt x="573151" y="147574"/>
                  </a:lnTo>
                  <a:lnTo>
                    <a:pt x="594360" y="187325"/>
                  </a:lnTo>
                  <a:lnTo>
                    <a:pt x="610108" y="230378"/>
                  </a:lnTo>
                  <a:lnTo>
                    <a:pt x="619887" y="275971"/>
                  </a:lnTo>
                  <a:lnTo>
                    <a:pt x="623316" y="323850"/>
                  </a:lnTo>
                  <a:lnTo>
                    <a:pt x="619887" y="371729"/>
                  </a:lnTo>
                  <a:lnTo>
                    <a:pt x="610108" y="417322"/>
                  </a:lnTo>
                  <a:lnTo>
                    <a:pt x="594360" y="460375"/>
                  </a:lnTo>
                  <a:lnTo>
                    <a:pt x="573151" y="500125"/>
                  </a:lnTo>
                  <a:lnTo>
                    <a:pt x="546862" y="536321"/>
                  </a:lnTo>
                  <a:lnTo>
                    <a:pt x="516127" y="568198"/>
                  </a:lnTo>
                  <a:lnTo>
                    <a:pt x="481329" y="595503"/>
                  </a:lnTo>
                  <a:lnTo>
                    <a:pt x="442975" y="617601"/>
                  </a:lnTo>
                  <a:lnTo>
                    <a:pt x="401700" y="633984"/>
                  </a:lnTo>
                  <a:lnTo>
                    <a:pt x="357759" y="644144"/>
                  </a:lnTo>
                  <a:lnTo>
                    <a:pt x="311658" y="647700"/>
                  </a:lnTo>
                  <a:lnTo>
                    <a:pt x="265556" y="644144"/>
                  </a:lnTo>
                  <a:lnTo>
                    <a:pt x="221615" y="633984"/>
                  </a:lnTo>
                  <a:lnTo>
                    <a:pt x="180340" y="617601"/>
                  </a:lnTo>
                  <a:lnTo>
                    <a:pt x="141986" y="595503"/>
                  </a:lnTo>
                  <a:lnTo>
                    <a:pt x="107188" y="568198"/>
                  </a:lnTo>
                  <a:lnTo>
                    <a:pt x="76453" y="536321"/>
                  </a:lnTo>
                  <a:lnTo>
                    <a:pt x="50165" y="500125"/>
                  </a:lnTo>
                  <a:lnTo>
                    <a:pt x="28955" y="460375"/>
                  </a:lnTo>
                  <a:lnTo>
                    <a:pt x="13208" y="417322"/>
                  </a:lnTo>
                  <a:lnTo>
                    <a:pt x="3428" y="371729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95184" y="2265934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89240" y="2385060"/>
            <a:ext cx="1009650" cy="596900"/>
            <a:chOff x="7889240" y="2385060"/>
            <a:chExt cx="1009650" cy="596900"/>
          </a:xfrm>
        </p:grpSpPr>
        <p:sp>
          <p:nvSpPr>
            <p:cNvPr id="25" name="object 25"/>
            <p:cNvSpPr/>
            <p:nvPr/>
          </p:nvSpPr>
          <p:spPr>
            <a:xfrm>
              <a:off x="7895590" y="2391410"/>
              <a:ext cx="996950" cy="584200"/>
            </a:xfrm>
            <a:custGeom>
              <a:avLst/>
              <a:gdLst/>
              <a:ahLst/>
              <a:cxnLst/>
              <a:rect l="l" t="t" r="r" b="b"/>
              <a:pathLst>
                <a:path w="996950" h="584200">
                  <a:moveTo>
                    <a:pt x="899413" y="0"/>
                  </a:moveTo>
                  <a:lnTo>
                    <a:pt x="97281" y="0"/>
                  </a:lnTo>
                  <a:lnTo>
                    <a:pt x="59435" y="7619"/>
                  </a:lnTo>
                  <a:lnTo>
                    <a:pt x="28448" y="28448"/>
                  </a:lnTo>
                  <a:lnTo>
                    <a:pt x="7619" y="59436"/>
                  </a:lnTo>
                  <a:lnTo>
                    <a:pt x="0" y="97281"/>
                  </a:lnTo>
                  <a:lnTo>
                    <a:pt x="0" y="486410"/>
                  </a:lnTo>
                  <a:lnTo>
                    <a:pt x="7619" y="524255"/>
                  </a:lnTo>
                  <a:lnTo>
                    <a:pt x="28448" y="555243"/>
                  </a:lnTo>
                  <a:lnTo>
                    <a:pt x="59435" y="576072"/>
                  </a:lnTo>
                  <a:lnTo>
                    <a:pt x="97281" y="583691"/>
                  </a:lnTo>
                  <a:lnTo>
                    <a:pt x="899413" y="583691"/>
                  </a:lnTo>
                  <a:lnTo>
                    <a:pt x="937259" y="576072"/>
                  </a:lnTo>
                  <a:lnTo>
                    <a:pt x="968248" y="555243"/>
                  </a:lnTo>
                  <a:lnTo>
                    <a:pt x="989076" y="524255"/>
                  </a:lnTo>
                  <a:lnTo>
                    <a:pt x="996695" y="486410"/>
                  </a:lnTo>
                  <a:lnTo>
                    <a:pt x="996695" y="97281"/>
                  </a:lnTo>
                  <a:lnTo>
                    <a:pt x="989076" y="59436"/>
                  </a:lnTo>
                  <a:lnTo>
                    <a:pt x="968248" y="28448"/>
                  </a:lnTo>
                  <a:lnTo>
                    <a:pt x="937259" y="7619"/>
                  </a:lnTo>
                  <a:lnTo>
                    <a:pt x="899413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5590" y="2391410"/>
              <a:ext cx="996950" cy="584200"/>
            </a:xfrm>
            <a:custGeom>
              <a:avLst/>
              <a:gdLst/>
              <a:ahLst/>
              <a:cxnLst/>
              <a:rect l="l" t="t" r="r" b="b"/>
              <a:pathLst>
                <a:path w="996950" h="584200">
                  <a:moveTo>
                    <a:pt x="0" y="97281"/>
                  </a:moveTo>
                  <a:lnTo>
                    <a:pt x="7619" y="59436"/>
                  </a:lnTo>
                  <a:lnTo>
                    <a:pt x="28448" y="28448"/>
                  </a:lnTo>
                  <a:lnTo>
                    <a:pt x="59435" y="7619"/>
                  </a:lnTo>
                  <a:lnTo>
                    <a:pt x="97281" y="0"/>
                  </a:lnTo>
                  <a:lnTo>
                    <a:pt x="899413" y="0"/>
                  </a:lnTo>
                  <a:lnTo>
                    <a:pt x="937259" y="7619"/>
                  </a:lnTo>
                  <a:lnTo>
                    <a:pt x="968248" y="28448"/>
                  </a:lnTo>
                  <a:lnTo>
                    <a:pt x="989076" y="59436"/>
                  </a:lnTo>
                  <a:lnTo>
                    <a:pt x="996695" y="97281"/>
                  </a:lnTo>
                  <a:lnTo>
                    <a:pt x="996695" y="486410"/>
                  </a:lnTo>
                  <a:lnTo>
                    <a:pt x="989076" y="524255"/>
                  </a:lnTo>
                  <a:lnTo>
                    <a:pt x="968248" y="555243"/>
                  </a:lnTo>
                  <a:lnTo>
                    <a:pt x="937259" y="576072"/>
                  </a:lnTo>
                  <a:lnTo>
                    <a:pt x="899413" y="583691"/>
                  </a:lnTo>
                  <a:lnTo>
                    <a:pt x="97281" y="583691"/>
                  </a:lnTo>
                  <a:lnTo>
                    <a:pt x="59435" y="576072"/>
                  </a:lnTo>
                  <a:lnTo>
                    <a:pt x="28448" y="555243"/>
                  </a:lnTo>
                  <a:lnTo>
                    <a:pt x="7619" y="524255"/>
                  </a:lnTo>
                  <a:lnTo>
                    <a:pt x="0" y="486410"/>
                  </a:lnTo>
                  <a:lnTo>
                    <a:pt x="0" y="9728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24494" y="2366581"/>
            <a:ext cx="7410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28740" y="4278629"/>
            <a:ext cx="1141730" cy="397510"/>
            <a:chOff x="6428740" y="4278629"/>
            <a:chExt cx="1141730" cy="397510"/>
          </a:xfrm>
        </p:grpSpPr>
        <p:sp>
          <p:nvSpPr>
            <p:cNvPr id="29" name="object 29"/>
            <p:cNvSpPr/>
            <p:nvPr/>
          </p:nvSpPr>
          <p:spPr>
            <a:xfrm>
              <a:off x="6435090" y="4284979"/>
              <a:ext cx="1129030" cy="384810"/>
            </a:xfrm>
            <a:custGeom>
              <a:avLst/>
              <a:gdLst/>
              <a:ahLst/>
              <a:cxnLst/>
              <a:rect l="l" t="t" r="r" b="b"/>
              <a:pathLst>
                <a:path w="1129029" h="384810">
                  <a:moveTo>
                    <a:pt x="1064640" y="0"/>
                  </a:moveTo>
                  <a:lnTo>
                    <a:pt x="64008" y="0"/>
                  </a:lnTo>
                  <a:lnTo>
                    <a:pt x="39115" y="5080"/>
                  </a:lnTo>
                  <a:lnTo>
                    <a:pt x="18796" y="18796"/>
                  </a:lnTo>
                  <a:lnTo>
                    <a:pt x="5080" y="39116"/>
                  </a:lnTo>
                  <a:lnTo>
                    <a:pt x="0" y="64135"/>
                  </a:lnTo>
                  <a:lnTo>
                    <a:pt x="0" y="320548"/>
                  </a:lnTo>
                  <a:lnTo>
                    <a:pt x="5080" y="345567"/>
                  </a:lnTo>
                  <a:lnTo>
                    <a:pt x="18796" y="365887"/>
                  </a:lnTo>
                  <a:lnTo>
                    <a:pt x="39115" y="379603"/>
                  </a:lnTo>
                  <a:lnTo>
                    <a:pt x="64008" y="384683"/>
                  </a:lnTo>
                  <a:lnTo>
                    <a:pt x="1064640" y="384683"/>
                  </a:lnTo>
                  <a:lnTo>
                    <a:pt x="1089533" y="379603"/>
                  </a:lnTo>
                  <a:lnTo>
                    <a:pt x="1109853" y="365887"/>
                  </a:lnTo>
                  <a:lnTo>
                    <a:pt x="1123568" y="345567"/>
                  </a:lnTo>
                  <a:lnTo>
                    <a:pt x="1128649" y="320548"/>
                  </a:lnTo>
                  <a:lnTo>
                    <a:pt x="1128649" y="64135"/>
                  </a:lnTo>
                  <a:lnTo>
                    <a:pt x="1123568" y="39116"/>
                  </a:lnTo>
                  <a:lnTo>
                    <a:pt x="1109853" y="18796"/>
                  </a:lnTo>
                  <a:lnTo>
                    <a:pt x="1089533" y="5080"/>
                  </a:lnTo>
                  <a:lnTo>
                    <a:pt x="106464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35090" y="4284979"/>
              <a:ext cx="1129030" cy="384810"/>
            </a:xfrm>
            <a:custGeom>
              <a:avLst/>
              <a:gdLst/>
              <a:ahLst/>
              <a:cxnLst/>
              <a:rect l="l" t="t" r="r" b="b"/>
              <a:pathLst>
                <a:path w="1129029" h="384810">
                  <a:moveTo>
                    <a:pt x="0" y="64135"/>
                  </a:moveTo>
                  <a:lnTo>
                    <a:pt x="5080" y="39116"/>
                  </a:lnTo>
                  <a:lnTo>
                    <a:pt x="18796" y="18796"/>
                  </a:lnTo>
                  <a:lnTo>
                    <a:pt x="39115" y="5080"/>
                  </a:lnTo>
                  <a:lnTo>
                    <a:pt x="64008" y="0"/>
                  </a:lnTo>
                  <a:lnTo>
                    <a:pt x="1064640" y="0"/>
                  </a:lnTo>
                  <a:lnTo>
                    <a:pt x="1089533" y="5080"/>
                  </a:lnTo>
                  <a:lnTo>
                    <a:pt x="1109853" y="18796"/>
                  </a:lnTo>
                  <a:lnTo>
                    <a:pt x="1123568" y="39116"/>
                  </a:lnTo>
                  <a:lnTo>
                    <a:pt x="1128649" y="64135"/>
                  </a:lnTo>
                  <a:lnTo>
                    <a:pt x="1128649" y="320548"/>
                  </a:lnTo>
                  <a:lnTo>
                    <a:pt x="1123568" y="345567"/>
                  </a:lnTo>
                  <a:lnTo>
                    <a:pt x="1109853" y="365887"/>
                  </a:lnTo>
                  <a:lnTo>
                    <a:pt x="1089533" y="379603"/>
                  </a:lnTo>
                  <a:lnTo>
                    <a:pt x="1064640" y="384683"/>
                  </a:lnTo>
                  <a:lnTo>
                    <a:pt x="64008" y="384683"/>
                  </a:lnTo>
                  <a:lnTo>
                    <a:pt x="39115" y="379603"/>
                  </a:lnTo>
                  <a:lnTo>
                    <a:pt x="18796" y="365887"/>
                  </a:lnTo>
                  <a:lnTo>
                    <a:pt x="5080" y="345567"/>
                  </a:lnTo>
                  <a:lnTo>
                    <a:pt x="0" y="320548"/>
                  </a:lnTo>
                  <a:lnTo>
                    <a:pt x="0" y="6413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67400" y="1363980"/>
            <a:ext cx="4058920" cy="2757170"/>
            <a:chOff x="5867400" y="1363980"/>
            <a:chExt cx="4058920" cy="2757170"/>
          </a:xfrm>
        </p:grpSpPr>
        <p:sp>
          <p:nvSpPr>
            <p:cNvPr id="32" name="object 32"/>
            <p:cNvSpPr/>
            <p:nvPr/>
          </p:nvSpPr>
          <p:spPr>
            <a:xfrm>
              <a:off x="7494270" y="1822450"/>
              <a:ext cx="561340" cy="443230"/>
            </a:xfrm>
            <a:custGeom>
              <a:avLst/>
              <a:gdLst/>
              <a:ahLst/>
              <a:cxnLst/>
              <a:rect l="l" t="t" r="r" b="b"/>
              <a:pathLst>
                <a:path w="561340" h="443230">
                  <a:moveTo>
                    <a:pt x="347472" y="0"/>
                  </a:moveTo>
                  <a:lnTo>
                    <a:pt x="389000" y="65024"/>
                  </a:lnTo>
                  <a:lnTo>
                    <a:pt x="0" y="313054"/>
                  </a:lnTo>
                  <a:lnTo>
                    <a:pt x="83311" y="442975"/>
                  </a:lnTo>
                  <a:lnTo>
                    <a:pt x="472312" y="194945"/>
                  </a:lnTo>
                  <a:lnTo>
                    <a:pt x="513969" y="259841"/>
                  </a:lnTo>
                  <a:lnTo>
                    <a:pt x="560958" y="46862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4270" y="1822450"/>
              <a:ext cx="561340" cy="443230"/>
            </a:xfrm>
            <a:custGeom>
              <a:avLst/>
              <a:gdLst/>
              <a:ahLst/>
              <a:cxnLst/>
              <a:rect l="l" t="t" r="r" b="b"/>
              <a:pathLst>
                <a:path w="561340" h="443230">
                  <a:moveTo>
                    <a:pt x="560958" y="46862"/>
                  </a:moveTo>
                  <a:lnTo>
                    <a:pt x="513969" y="259841"/>
                  </a:lnTo>
                  <a:lnTo>
                    <a:pt x="472312" y="194945"/>
                  </a:lnTo>
                  <a:lnTo>
                    <a:pt x="83311" y="442975"/>
                  </a:lnTo>
                  <a:lnTo>
                    <a:pt x="0" y="313054"/>
                  </a:lnTo>
                  <a:lnTo>
                    <a:pt x="389000" y="65024"/>
                  </a:lnTo>
                  <a:lnTo>
                    <a:pt x="347472" y="0"/>
                  </a:lnTo>
                  <a:lnTo>
                    <a:pt x="560958" y="46862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59319" y="2762250"/>
              <a:ext cx="478790" cy="514350"/>
            </a:xfrm>
            <a:custGeom>
              <a:avLst/>
              <a:gdLst/>
              <a:ahLst/>
              <a:cxnLst/>
              <a:rect l="l" t="t" r="r" b="b"/>
              <a:pathLst>
                <a:path w="478790" h="514350">
                  <a:moveTo>
                    <a:pt x="14097" y="0"/>
                  </a:moveTo>
                  <a:lnTo>
                    <a:pt x="0" y="218186"/>
                  </a:lnTo>
                  <a:lnTo>
                    <a:pt x="57911" y="167132"/>
                  </a:lnTo>
                  <a:lnTo>
                    <a:pt x="362457" y="514096"/>
                  </a:lnTo>
                  <a:lnTo>
                    <a:pt x="478408" y="412114"/>
                  </a:lnTo>
                  <a:lnTo>
                    <a:pt x="173989" y="65150"/>
                  </a:lnTo>
                  <a:lnTo>
                    <a:pt x="231901" y="14097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9319" y="2762250"/>
              <a:ext cx="478790" cy="514350"/>
            </a:xfrm>
            <a:custGeom>
              <a:avLst/>
              <a:gdLst/>
              <a:ahLst/>
              <a:cxnLst/>
              <a:rect l="l" t="t" r="r" b="b"/>
              <a:pathLst>
                <a:path w="478790" h="514350">
                  <a:moveTo>
                    <a:pt x="14097" y="0"/>
                  </a:moveTo>
                  <a:lnTo>
                    <a:pt x="0" y="218186"/>
                  </a:lnTo>
                  <a:lnTo>
                    <a:pt x="57911" y="167132"/>
                  </a:lnTo>
                  <a:lnTo>
                    <a:pt x="362457" y="514096"/>
                  </a:lnTo>
                  <a:lnTo>
                    <a:pt x="478408" y="412114"/>
                  </a:lnTo>
                  <a:lnTo>
                    <a:pt x="173989" y="65150"/>
                  </a:lnTo>
                  <a:lnTo>
                    <a:pt x="231901" y="14097"/>
                  </a:lnTo>
                  <a:lnTo>
                    <a:pt x="14097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39860" y="2757169"/>
              <a:ext cx="478790" cy="513080"/>
            </a:xfrm>
            <a:custGeom>
              <a:avLst/>
              <a:gdLst/>
              <a:ahLst/>
              <a:cxnLst/>
              <a:rect l="l" t="t" r="r" b="b"/>
              <a:pathLst>
                <a:path w="478790" h="513079">
                  <a:moveTo>
                    <a:pt x="362458" y="0"/>
                  </a:moveTo>
                  <a:lnTo>
                    <a:pt x="58039" y="346201"/>
                  </a:lnTo>
                  <a:lnTo>
                    <a:pt x="0" y="295275"/>
                  </a:lnTo>
                  <a:lnTo>
                    <a:pt x="14097" y="512825"/>
                  </a:lnTo>
                  <a:lnTo>
                    <a:pt x="232029" y="498728"/>
                  </a:lnTo>
                  <a:lnTo>
                    <a:pt x="173990" y="447928"/>
                  </a:lnTo>
                  <a:lnTo>
                    <a:pt x="478536" y="101853"/>
                  </a:lnTo>
                  <a:lnTo>
                    <a:pt x="362458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39860" y="2757169"/>
              <a:ext cx="478790" cy="513080"/>
            </a:xfrm>
            <a:custGeom>
              <a:avLst/>
              <a:gdLst/>
              <a:ahLst/>
              <a:cxnLst/>
              <a:rect l="l" t="t" r="r" b="b"/>
              <a:pathLst>
                <a:path w="478790" h="513079">
                  <a:moveTo>
                    <a:pt x="14097" y="512825"/>
                  </a:moveTo>
                  <a:lnTo>
                    <a:pt x="0" y="295275"/>
                  </a:lnTo>
                  <a:lnTo>
                    <a:pt x="58039" y="346201"/>
                  </a:lnTo>
                  <a:lnTo>
                    <a:pt x="362458" y="0"/>
                  </a:lnTo>
                  <a:lnTo>
                    <a:pt x="478536" y="101853"/>
                  </a:lnTo>
                  <a:lnTo>
                    <a:pt x="173990" y="447928"/>
                  </a:lnTo>
                  <a:lnTo>
                    <a:pt x="232029" y="498728"/>
                  </a:lnTo>
                  <a:lnTo>
                    <a:pt x="14097" y="5128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13700" y="3415030"/>
              <a:ext cx="615950" cy="308610"/>
            </a:xfrm>
            <a:custGeom>
              <a:avLst/>
              <a:gdLst/>
              <a:ahLst/>
              <a:cxnLst/>
              <a:rect l="l" t="t" r="r" b="b"/>
              <a:pathLst>
                <a:path w="615950" h="308610">
                  <a:moveTo>
                    <a:pt x="153924" y="0"/>
                  </a:moveTo>
                  <a:lnTo>
                    <a:pt x="0" y="154178"/>
                  </a:lnTo>
                  <a:lnTo>
                    <a:pt x="153924" y="308483"/>
                  </a:lnTo>
                  <a:lnTo>
                    <a:pt x="153924" y="231394"/>
                  </a:lnTo>
                  <a:lnTo>
                    <a:pt x="615696" y="231394"/>
                  </a:lnTo>
                  <a:lnTo>
                    <a:pt x="615696" y="77089"/>
                  </a:lnTo>
                  <a:lnTo>
                    <a:pt x="153924" y="7708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13700" y="3415030"/>
              <a:ext cx="615950" cy="308610"/>
            </a:xfrm>
            <a:custGeom>
              <a:avLst/>
              <a:gdLst/>
              <a:ahLst/>
              <a:cxnLst/>
              <a:rect l="l" t="t" r="r" b="b"/>
              <a:pathLst>
                <a:path w="615950" h="308610">
                  <a:moveTo>
                    <a:pt x="0" y="154178"/>
                  </a:moveTo>
                  <a:lnTo>
                    <a:pt x="153924" y="0"/>
                  </a:lnTo>
                  <a:lnTo>
                    <a:pt x="153924" y="77089"/>
                  </a:lnTo>
                  <a:lnTo>
                    <a:pt x="615696" y="77089"/>
                  </a:lnTo>
                  <a:lnTo>
                    <a:pt x="615696" y="231394"/>
                  </a:lnTo>
                  <a:lnTo>
                    <a:pt x="153924" y="231394"/>
                  </a:lnTo>
                  <a:lnTo>
                    <a:pt x="153924" y="308483"/>
                  </a:lnTo>
                  <a:lnTo>
                    <a:pt x="0" y="15417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32520" y="1791970"/>
              <a:ext cx="561340" cy="444500"/>
            </a:xfrm>
            <a:custGeom>
              <a:avLst/>
              <a:gdLst/>
              <a:ahLst/>
              <a:cxnLst/>
              <a:rect l="l" t="t" r="r" b="b"/>
              <a:pathLst>
                <a:path w="561340" h="444500">
                  <a:moveTo>
                    <a:pt x="83311" y="0"/>
                  </a:moveTo>
                  <a:lnTo>
                    <a:pt x="0" y="130175"/>
                  </a:lnTo>
                  <a:lnTo>
                    <a:pt x="389000" y="378967"/>
                  </a:lnTo>
                  <a:lnTo>
                    <a:pt x="347472" y="444245"/>
                  </a:lnTo>
                  <a:lnTo>
                    <a:pt x="560958" y="397128"/>
                  </a:lnTo>
                  <a:lnTo>
                    <a:pt x="513969" y="183641"/>
                  </a:lnTo>
                  <a:lnTo>
                    <a:pt x="472312" y="248792"/>
                  </a:lnTo>
                  <a:lnTo>
                    <a:pt x="8331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32520" y="1791970"/>
              <a:ext cx="561340" cy="444500"/>
            </a:xfrm>
            <a:custGeom>
              <a:avLst/>
              <a:gdLst/>
              <a:ahLst/>
              <a:cxnLst/>
              <a:rect l="l" t="t" r="r" b="b"/>
              <a:pathLst>
                <a:path w="561340" h="444500">
                  <a:moveTo>
                    <a:pt x="560958" y="397128"/>
                  </a:moveTo>
                  <a:lnTo>
                    <a:pt x="513969" y="183641"/>
                  </a:lnTo>
                  <a:lnTo>
                    <a:pt x="472312" y="248792"/>
                  </a:lnTo>
                  <a:lnTo>
                    <a:pt x="83311" y="0"/>
                  </a:lnTo>
                  <a:lnTo>
                    <a:pt x="0" y="130175"/>
                  </a:lnTo>
                  <a:lnTo>
                    <a:pt x="389000" y="378967"/>
                  </a:lnTo>
                  <a:lnTo>
                    <a:pt x="347472" y="444245"/>
                  </a:lnTo>
                  <a:lnTo>
                    <a:pt x="560958" y="3971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25310" y="1370330"/>
              <a:ext cx="2994660" cy="2744470"/>
            </a:xfrm>
            <a:custGeom>
              <a:avLst/>
              <a:gdLst/>
              <a:ahLst/>
              <a:cxnLst/>
              <a:rect l="l" t="t" r="r" b="b"/>
              <a:pathLst>
                <a:path w="2994659" h="2744470">
                  <a:moveTo>
                    <a:pt x="0" y="1372108"/>
                  </a:moveTo>
                  <a:lnTo>
                    <a:pt x="889" y="1325880"/>
                  </a:lnTo>
                  <a:lnTo>
                    <a:pt x="3301" y="1280033"/>
                  </a:lnTo>
                  <a:lnTo>
                    <a:pt x="7366" y="1234567"/>
                  </a:lnTo>
                  <a:lnTo>
                    <a:pt x="13081" y="1189609"/>
                  </a:lnTo>
                  <a:lnTo>
                    <a:pt x="20447" y="1145032"/>
                  </a:lnTo>
                  <a:lnTo>
                    <a:pt x="29210" y="1100963"/>
                  </a:lnTo>
                  <a:lnTo>
                    <a:pt x="39497" y="1057402"/>
                  </a:lnTo>
                  <a:lnTo>
                    <a:pt x="51435" y="1014476"/>
                  </a:lnTo>
                  <a:lnTo>
                    <a:pt x="64643" y="971931"/>
                  </a:lnTo>
                  <a:lnTo>
                    <a:pt x="79375" y="930021"/>
                  </a:lnTo>
                  <a:lnTo>
                    <a:pt x="95504" y="888746"/>
                  </a:lnTo>
                  <a:lnTo>
                    <a:pt x="113030" y="848106"/>
                  </a:lnTo>
                  <a:lnTo>
                    <a:pt x="131953" y="807974"/>
                  </a:lnTo>
                  <a:lnTo>
                    <a:pt x="152146" y="768604"/>
                  </a:lnTo>
                  <a:lnTo>
                    <a:pt x="173736" y="729996"/>
                  </a:lnTo>
                  <a:lnTo>
                    <a:pt x="196596" y="692023"/>
                  </a:lnTo>
                  <a:lnTo>
                    <a:pt x="220599" y="654812"/>
                  </a:lnTo>
                  <a:lnTo>
                    <a:pt x="245872" y="618363"/>
                  </a:lnTo>
                  <a:lnTo>
                    <a:pt x="272415" y="582676"/>
                  </a:lnTo>
                  <a:lnTo>
                    <a:pt x="300100" y="547878"/>
                  </a:lnTo>
                  <a:lnTo>
                    <a:pt x="328930" y="513842"/>
                  </a:lnTo>
                  <a:lnTo>
                    <a:pt x="358901" y="480822"/>
                  </a:lnTo>
                  <a:lnTo>
                    <a:pt x="390017" y="448564"/>
                  </a:lnTo>
                  <a:lnTo>
                    <a:pt x="422148" y="417195"/>
                  </a:lnTo>
                  <a:lnTo>
                    <a:pt x="455295" y="386842"/>
                  </a:lnTo>
                  <a:lnTo>
                    <a:pt x="489458" y="357378"/>
                  </a:lnTo>
                  <a:lnTo>
                    <a:pt x="524637" y="328930"/>
                  </a:lnTo>
                  <a:lnTo>
                    <a:pt x="560832" y="301371"/>
                  </a:lnTo>
                  <a:lnTo>
                    <a:pt x="597916" y="274955"/>
                  </a:lnTo>
                  <a:lnTo>
                    <a:pt x="636016" y="249682"/>
                  </a:lnTo>
                  <a:lnTo>
                    <a:pt x="674878" y="225298"/>
                  </a:lnTo>
                  <a:lnTo>
                    <a:pt x="714629" y="202184"/>
                  </a:lnTo>
                  <a:lnTo>
                    <a:pt x="755269" y="180086"/>
                  </a:lnTo>
                  <a:lnTo>
                    <a:pt x="796671" y="159131"/>
                  </a:lnTo>
                  <a:lnTo>
                    <a:pt x="838835" y="139446"/>
                  </a:lnTo>
                  <a:lnTo>
                    <a:pt x="881761" y="120904"/>
                  </a:lnTo>
                  <a:lnTo>
                    <a:pt x="925576" y="103632"/>
                  </a:lnTo>
                  <a:lnTo>
                    <a:pt x="969899" y="87503"/>
                  </a:lnTo>
                  <a:lnTo>
                    <a:pt x="1014984" y="72771"/>
                  </a:lnTo>
                  <a:lnTo>
                    <a:pt x="1060704" y="59309"/>
                  </a:lnTo>
                  <a:lnTo>
                    <a:pt x="1107059" y="47117"/>
                  </a:lnTo>
                  <a:lnTo>
                    <a:pt x="1154049" y="36195"/>
                  </a:lnTo>
                  <a:lnTo>
                    <a:pt x="1201547" y="26797"/>
                  </a:lnTo>
                  <a:lnTo>
                    <a:pt x="1249680" y="18669"/>
                  </a:lnTo>
                  <a:lnTo>
                    <a:pt x="1298194" y="12065"/>
                  </a:lnTo>
                  <a:lnTo>
                    <a:pt x="1347343" y="6858"/>
                  </a:lnTo>
                  <a:lnTo>
                    <a:pt x="1396873" y="3048"/>
                  </a:lnTo>
                  <a:lnTo>
                    <a:pt x="1446911" y="762"/>
                  </a:lnTo>
                  <a:lnTo>
                    <a:pt x="1497330" y="0"/>
                  </a:lnTo>
                  <a:lnTo>
                    <a:pt x="1547749" y="762"/>
                  </a:lnTo>
                  <a:lnTo>
                    <a:pt x="1597787" y="3048"/>
                  </a:lnTo>
                  <a:lnTo>
                    <a:pt x="1647317" y="6858"/>
                  </a:lnTo>
                  <a:lnTo>
                    <a:pt x="1696466" y="12065"/>
                  </a:lnTo>
                  <a:lnTo>
                    <a:pt x="1744980" y="18669"/>
                  </a:lnTo>
                  <a:lnTo>
                    <a:pt x="1793113" y="26797"/>
                  </a:lnTo>
                  <a:lnTo>
                    <a:pt x="1840611" y="36195"/>
                  </a:lnTo>
                  <a:lnTo>
                    <a:pt x="1887601" y="47117"/>
                  </a:lnTo>
                  <a:lnTo>
                    <a:pt x="1933956" y="59309"/>
                  </a:lnTo>
                  <a:lnTo>
                    <a:pt x="1979676" y="72771"/>
                  </a:lnTo>
                  <a:lnTo>
                    <a:pt x="2024761" y="87503"/>
                  </a:lnTo>
                  <a:lnTo>
                    <a:pt x="2069084" y="103632"/>
                  </a:lnTo>
                  <a:lnTo>
                    <a:pt x="2112772" y="120904"/>
                  </a:lnTo>
                  <a:lnTo>
                    <a:pt x="2155825" y="139446"/>
                  </a:lnTo>
                  <a:lnTo>
                    <a:pt x="2197989" y="159131"/>
                  </a:lnTo>
                  <a:lnTo>
                    <a:pt x="2239391" y="180086"/>
                  </a:lnTo>
                  <a:lnTo>
                    <a:pt x="2280031" y="202184"/>
                  </a:lnTo>
                  <a:lnTo>
                    <a:pt x="2319782" y="225298"/>
                  </a:lnTo>
                  <a:lnTo>
                    <a:pt x="2358644" y="249682"/>
                  </a:lnTo>
                  <a:lnTo>
                    <a:pt x="2396744" y="274955"/>
                  </a:lnTo>
                  <a:lnTo>
                    <a:pt x="2433828" y="301371"/>
                  </a:lnTo>
                  <a:lnTo>
                    <a:pt x="2470023" y="328930"/>
                  </a:lnTo>
                  <a:lnTo>
                    <a:pt x="2505202" y="357378"/>
                  </a:lnTo>
                  <a:lnTo>
                    <a:pt x="2539365" y="386842"/>
                  </a:lnTo>
                  <a:lnTo>
                    <a:pt x="2572512" y="417195"/>
                  </a:lnTo>
                  <a:lnTo>
                    <a:pt x="2604643" y="448564"/>
                  </a:lnTo>
                  <a:lnTo>
                    <a:pt x="2635758" y="480822"/>
                  </a:lnTo>
                  <a:lnTo>
                    <a:pt x="2665730" y="513842"/>
                  </a:lnTo>
                  <a:lnTo>
                    <a:pt x="2694559" y="547878"/>
                  </a:lnTo>
                  <a:lnTo>
                    <a:pt x="2722245" y="582676"/>
                  </a:lnTo>
                  <a:lnTo>
                    <a:pt x="2748788" y="618363"/>
                  </a:lnTo>
                  <a:lnTo>
                    <a:pt x="2774061" y="654812"/>
                  </a:lnTo>
                  <a:lnTo>
                    <a:pt x="2798064" y="692023"/>
                  </a:lnTo>
                  <a:lnTo>
                    <a:pt x="2820924" y="729996"/>
                  </a:lnTo>
                  <a:lnTo>
                    <a:pt x="2842514" y="768604"/>
                  </a:lnTo>
                  <a:lnTo>
                    <a:pt x="2862707" y="807974"/>
                  </a:lnTo>
                  <a:lnTo>
                    <a:pt x="2881630" y="848106"/>
                  </a:lnTo>
                  <a:lnTo>
                    <a:pt x="2899156" y="888746"/>
                  </a:lnTo>
                  <a:lnTo>
                    <a:pt x="2915285" y="930021"/>
                  </a:lnTo>
                  <a:lnTo>
                    <a:pt x="2930017" y="971931"/>
                  </a:lnTo>
                  <a:lnTo>
                    <a:pt x="2943225" y="1014476"/>
                  </a:lnTo>
                  <a:lnTo>
                    <a:pt x="2955163" y="1057402"/>
                  </a:lnTo>
                  <a:lnTo>
                    <a:pt x="2965450" y="1100963"/>
                  </a:lnTo>
                  <a:lnTo>
                    <a:pt x="2974213" y="1145032"/>
                  </a:lnTo>
                  <a:lnTo>
                    <a:pt x="2981579" y="1189609"/>
                  </a:lnTo>
                  <a:lnTo>
                    <a:pt x="2987294" y="1234567"/>
                  </a:lnTo>
                  <a:lnTo>
                    <a:pt x="2991358" y="1280033"/>
                  </a:lnTo>
                  <a:lnTo>
                    <a:pt x="2993771" y="1325880"/>
                  </a:lnTo>
                  <a:lnTo>
                    <a:pt x="2994660" y="1372108"/>
                  </a:lnTo>
                  <a:lnTo>
                    <a:pt x="2993771" y="1418209"/>
                  </a:lnTo>
                  <a:lnTo>
                    <a:pt x="2991358" y="1464056"/>
                  </a:lnTo>
                  <a:lnTo>
                    <a:pt x="2987294" y="1509522"/>
                  </a:lnTo>
                  <a:lnTo>
                    <a:pt x="2981579" y="1554480"/>
                  </a:lnTo>
                  <a:lnTo>
                    <a:pt x="2974213" y="1599057"/>
                  </a:lnTo>
                  <a:lnTo>
                    <a:pt x="2965450" y="1643126"/>
                  </a:lnTo>
                  <a:lnTo>
                    <a:pt x="2955163" y="1686687"/>
                  </a:lnTo>
                  <a:lnTo>
                    <a:pt x="2943225" y="1729613"/>
                  </a:lnTo>
                  <a:lnTo>
                    <a:pt x="2930017" y="1772158"/>
                  </a:lnTo>
                  <a:lnTo>
                    <a:pt x="2915285" y="1814068"/>
                  </a:lnTo>
                  <a:lnTo>
                    <a:pt x="2899156" y="1855343"/>
                  </a:lnTo>
                  <a:lnTo>
                    <a:pt x="2881630" y="1895983"/>
                  </a:lnTo>
                  <a:lnTo>
                    <a:pt x="2862707" y="1936115"/>
                  </a:lnTo>
                  <a:lnTo>
                    <a:pt x="2842514" y="1975485"/>
                  </a:lnTo>
                  <a:lnTo>
                    <a:pt x="2820924" y="2014093"/>
                  </a:lnTo>
                  <a:lnTo>
                    <a:pt x="2798064" y="2052066"/>
                  </a:lnTo>
                  <a:lnTo>
                    <a:pt x="2774061" y="2089277"/>
                  </a:lnTo>
                  <a:lnTo>
                    <a:pt x="2748788" y="2125726"/>
                  </a:lnTo>
                  <a:lnTo>
                    <a:pt x="2722245" y="2161413"/>
                  </a:lnTo>
                  <a:lnTo>
                    <a:pt x="2694559" y="2196211"/>
                  </a:lnTo>
                  <a:lnTo>
                    <a:pt x="2665730" y="2230247"/>
                  </a:lnTo>
                  <a:lnTo>
                    <a:pt x="2635758" y="2263267"/>
                  </a:lnTo>
                  <a:lnTo>
                    <a:pt x="2604643" y="2295525"/>
                  </a:lnTo>
                  <a:lnTo>
                    <a:pt x="2572512" y="2326894"/>
                  </a:lnTo>
                  <a:lnTo>
                    <a:pt x="2539365" y="2357247"/>
                  </a:lnTo>
                  <a:lnTo>
                    <a:pt x="2505202" y="2386711"/>
                  </a:lnTo>
                  <a:lnTo>
                    <a:pt x="2470023" y="2415159"/>
                  </a:lnTo>
                  <a:lnTo>
                    <a:pt x="2433828" y="2442718"/>
                  </a:lnTo>
                  <a:lnTo>
                    <a:pt x="2396744" y="2469134"/>
                  </a:lnTo>
                  <a:lnTo>
                    <a:pt x="2358644" y="2494407"/>
                  </a:lnTo>
                  <a:lnTo>
                    <a:pt x="2319782" y="2518791"/>
                  </a:lnTo>
                  <a:lnTo>
                    <a:pt x="2280031" y="2541905"/>
                  </a:lnTo>
                  <a:lnTo>
                    <a:pt x="2239391" y="2564003"/>
                  </a:lnTo>
                  <a:lnTo>
                    <a:pt x="2197989" y="2584958"/>
                  </a:lnTo>
                  <a:lnTo>
                    <a:pt x="2155825" y="2604643"/>
                  </a:lnTo>
                  <a:lnTo>
                    <a:pt x="2112772" y="2623185"/>
                  </a:lnTo>
                  <a:lnTo>
                    <a:pt x="2069084" y="2640457"/>
                  </a:lnTo>
                  <a:lnTo>
                    <a:pt x="2024761" y="2656586"/>
                  </a:lnTo>
                  <a:lnTo>
                    <a:pt x="1979676" y="2671318"/>
                  </a:lnTo>
                  <a:lnTo>
                    <a:pt x="1933956" y="2684780"/>
                  </a:lnTo>
                  <a:lnTo>
                    <a:pt x="1887601" y="2696972"/>
                  </a:lnTo>
                  <a:lnTo>
                    <a:pt x="1840611" y="2707894"/>
                  </a:lnTo>
                  <a:lnTo>
                    <a:pt x="1793113" y="2717292"/>
                  </a:lnTo>
                  <a:lnTo>
                    <a:pt x="1744980" y="2725420"/>
                  </a:lnTo>
                  <a:lnTo>
                    <a:pt x="1696466" y="2732024"/>
                  </a:lnTo>
                  <a:lnTo>
                    <a:pt x="1647317" y="2737231"/>
                  </a:lnTo>
                  <a:lnTo>
                    <a:pt x="1597787" y="2741041"/>
                  </a:lnTo>
                  <a:lnTo>
                    <a:pt x="1547749" y="2743327"/>
                  </a:lnTo>
                  <a:lnTo>
                    <a:pt x="1497330" y="2744089"/>
                  </a:lnTo>
                  <a:lnTo>
                    <a:pt x="1446911" y="2743327"/>
                  </a:lnTo>
                  <a:lnTo>
                    <a:pt x="1396873" y="2741041"/>
                  </a:lnTo>
                  <a:lnTo>
                    <a:pt x="1347343" y="2737231"/>
                  </a:lnTo>
                  <a:lnTo>
                    <a:pt x="1298194" y="2732024"/>
                  </a:lnTo>
                  <a:lnTo>
                    <a:pt x="1249680" y="2725420"/>
                  </a:lnTo>
                  <a:lnTo>
                    <a:pt x="1201547" y="2717292"/>
                  </a:lnTo>
                  <a:lnTo>
                    <a:pt x="1154049" y="2707894"/>
                  </a:lnTo>
                  <a:lnTo>
                    <a:pt x="1107059" y="2696972"/>
                  </a:lnTo>
                  <a:lnTo>
                    <a:pt x="1060704" y="2684780"/>
                  </a:lnTo>
                  <a:lnTo>
                    <a:pt x="1014984" y="2671318"/>
                  </a:lnTo>
                  <a:lnTo>
                    <a:pt x="969899" y="2656586"/>
                  </a:lnTo>
                  <a:lnTo>
                    <a:pt x="925576" y="2640457"/>
                  </a:lnTo>
                  <a:lnTo>
                    <a:pt x="881761" y="2623185"/>
                  </a:lnTo>
                  <a:lnTo>
                    <a:pt x="838835" y="2604643"/>
                  </a:lnTo>
                  <a:lnTo>
                    <a:pt x="796671" y="2584958"/>
                  </a:lnTo>
                  <a:lnTo>
                    <a:pt x="755269" y="2564003"/>
                  </a:lnTo>
                  <a:lnTo>
                    <a:pt x="714629" y="2541905"/>
                  </a:lnTo>
                  <a:lnTo>
                    <a:pt x="674878" y="2518791"/>
                  </a:lnTo>
                  <a:lnTo>
                    <a:pt x="636016" y="2494407"/>
                  </a:lnTo>
                  <a:lnTo>
                    <a:pt x="597916" y="2469134"/>
                  </a:lnTo>
                  <a:lnTo>
                    <a:pt x="560832" y="2442718"/>
                  </a:lnTo>
                  <a:lnTo>
                    <a:pt x="524637" y="2415159"/>
                  </a:lnTo>
                  <a:lnTo>
                    <a:pt x="489458" y="2386711"/>
                  </a:lnTo>
                  <a:lnTo>
                    <a:pt x="455295" y="2357247"/>
                  </a:lnTo>
                  <a:lnTo>
                    <a:pt x="422148" y="2326894"/>
                  </a:lnTo>
                  <a:lnTo>
                    <a:pt x="390017" y="2295525"/>
                  </a:lnTo>
                  <a:lnTo>
                    <a:pt x="358901" y="2263267"/>
                  </a:lnTo>
                  <a:lnTo>
                    <a:pt x="328930" y="2230247"/>
                  </a:lnTo>
                  <a:lnTo>
                    <a:pt x="300100" y="2196211"/>
                  </a:lnTo>
                  <a:lnTo>
                    <a:pt x="272415" y="2161413"/>
                  </a:lnTo>
                  <a:lnTo>
                    <a:pt x="245872" y="2125726"/>
                  </a:lnTo>
                  <a:lnTo>
                    <a:pt x="220599" y="2089277"/>
                  </a:lnTo>
                  <a:lnTo>
                    <a:pt x="196596" y="2052066"/>
                  </a:lnTo>
                  <a:lnTo>
                    <a:pt x="173736" y="2014093"/>
                  </a:lnTo>
                  <a:lnTo>
                    <a:pt x="152146" y="1975485"/>
                  </a:lnTo>
                  <a:lnTo>
                    <a:pt x="131953" y="1936115"/>
                  </a:lnTo>
                  <a:lnTo>
                    <a:pt x="113030" y="1895983"/>
                  </a:lnTo>
                  <a:lnTo>
                    <a:pt x="95504" y="1855343"/>
                  </a:lnTo>
                  <a:lnTo>
                    <a:pt x="79375" y="1814068"/>
                  </a:lnTo>
                  <a:lnTo>
                    <a:pt x="64643" y="1772158"/>
                  </a:lnTo>
                  <a:lnTo>
                    <a:pt x="51435" y="1729613"/>
                  </a:lnTo>
                  <a:lnTo>
                    <a:pt x="39497" y="1686687"/>
                  </a:lnTo>
                  <a:lnTo>
                    <a:pt x="29210" y="1643126"/>
                  </a:lnTo>
                  <a:lnTo>
                    <a:pt x="20447" y="1599057"/>
                  </a:lnTo>
                  <a:lnTo>
                    <a:pt x="13081" y="1554480"/>
                  </a:lnTo>
                  <a:lnTo>
                    <a:pt x="7366" y="1509522"/>
                  </a:lnTo>
                  <a:lnTo>
                    <a:pt x="3301" y="1464056"/>
                  </a:lnTo>
                  <a:lnTo>
                    <a:pt x="889" y="1418209"/>
                  </a:lnTo>
                  <a:lnTo>
                    <a:pt x="0" y="137210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67400" y="3855719"/>
              <a:ext cx="3025775" cy="76200"/>
            </a:xfrm>
            <a:custGeom>
              <a:avLst/>
              <a:gdLst/>
              <a:ahLst/>
              <a:cxnLst/>
              <a:rect l="l" t="t" r="r" b="b"/>
              <a:pathLst>
                <a:path w="302577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3025775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3025775" h="76200">
                  <a:moveTo>
                    <a:pt x="3025394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3025394" y="44449"/>
                  </a:lnTo>
                  <a:lnTo>
                    <a:pt x="3025394" y="31749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654165" y="4300473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SN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962390" y="4276090"/>
            <a:ext cx="2274570" cy="662940"/>
            <a:chOff x="8962390" y="4276090"/>
            <a:chExt cx="2274570" cy="662940"/>
          </a:xfrm>
        </p:grpSpPr>
        <p:sp>
          <p:nvSpPr>
            <p:cNvPr id="46" name="object 46"/>
            <p:cNvSpPr/>
            <p:nvPr/>
          </p:nvSpPr>
          <p:spPr>
            <a:xfrm>
              <a:off x="8968740" y="4282440"/>
              <a:ext cx="2261870" cy="650240"/>
            </a:xfrm>
            <a:custGeom>
              <a:avLst/>
              <a:gdLst/>
              <a:ahLst/>
              <a:cxnLst/>
              <a:rect l="l" t="t" r="r" b="b"/>
              <a:pathLst>
                <a:path w="2261870" h="650239">
                  <a:moveTo>
                    <a:pt x="2153411" y="0"/>
                  </a:moveTo>
                  <a:lnTo>
                    <a:pt x="108203" y="0"/>
                  </a:lnTo>
                  <a:lnTo>
                    <a:pt x="66039" y="8509"/>
                  </a:lnTo>
                  <a:lnTo>
                    <a:pt x="31623" y="31750"/>
                  </a:lnTo>
                  <a:lnTo>
                    <a:pt x="8508" y="66167"/>
                  </a:lnTo>
                  <a:lnTo>
                    <a:pt x="0" y="108331"/>
                  </a:lnTo>
                  <a:lnTo>
                    <a:pt x="0" y="541528"/>
                  </a:lnTo>
                  <a:lnTo>
                    <a:pt x="8508" y="583692"/>
                  </a:lnTo>
                  <a:lnTo>
                    <a:pt x="31623" y="618109"/>
                  </a:lnTo>
                  <a:lnTo>
                    <a:pt x="66039" y="641350"/>
                  </a:lnTo>
                  <a:lnTo>
                    <a:pt x="108203" y="649859"/>
                  </a:lnTo>
                  <a:lnTo>
                    <a:pt x="2153411" y="649859"/>
                  </a:lnTo>
                  <a:lnTo>
                    <a:pt x="2195576" y="641350"/>
                  </a:lnTo>
                  <a:lnTo>
                    <a:pt x="2229992" y="618109"/>
                  </a:lnTo>
                  <a:lnTo>
                    <a:pt x="2253106" y="583692"/>
                  </a:lnTo>
                  <a:lnTo>
                    <a:pt x="2261615" y="541528"/>
                  </a:lnTo>
                  <a:lnTo>
                    <a:pt x="2261615" y="108331"/>
                  </a:lnTo>
                  <a:lnTo>
                    <a:pt x="2253106" y="66167"/>
                  </a:lnTo>
                  <a:lnTo>
                    <a:pt x="2229992" y="31750"/>
                  </a:lnTo>
                  <a:lnTo>
                    <a:pt x="2195576" y="8509"/>
                  </a:lnTo>
                  <a:lnTo>
                    <a:pt x="215341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68740" y="4282440"/>
              <a:ext cx="2261870" cy="650240"/>
            </a:xfrm>
            <a:custGeom>
              <a:avLst/>
              <a:gdLst/>
              <a:ahLst/>
              <a:cxnLst/>
              <a:rect l="l" t="t" r="r" b="b"/>
              <a:pathLst>
                <a:path w="2261870" h="650239">
                  <a:moveTo>
                    <a:pt x="0" y="108331"/>
                  </a:moveTo>
                  <a:lnTo>
                    <a:pt x="8508" y="66167"/>
                  </a:lnTo>
                  <a:lnTo>
                    <a:pt x="31623" y="31750"/>
                  </a:lnTo>
                  <a:lnTo>
                    <a:pt x="66039" y="8509"/>
                  </a:lnTo>
                  <a:lnTo>
                    <a:pt x="108203" y="0"/>
                  </a:lnTo>
                  <a:lnTo>
                    <a:pt x="2153411" y="0"/>
                  </a:lnTo>
                  <a:lnTo>
                    <a:pt x="2195576" y="8509"/>
                  </a:lnTo>
                  <a:lnTo>
                    <a:pt x="2229992" y="31750"/>
                  </a:lnTo>
                  <a:lnTo>
                    <a:pt x="2253106" y="66167"/>
                  </a:lnTo>
                  <a:lnTo>
                    <a:pt x="2261615" y="108331"/>
                  </a:lnTo>
                  <a:lnTo>
                    <a:pt x="2261615" y="541528"/>
                  </a:lnTo>
                  <a:lnTo>
                    <a:pt x="2253106" y="583692"/>
                  </a:lnTo>
                  <a:lnTo>
                    <a:pt x="2229992" y="618109"/>
                  </a:lnTo>
                  <a:lnTo>
                    <a:pt x="2195576" y="641350"/>
                  </a:lnTo>
                  <a:lnTo>
                    <a:pt x="2153411" y="649859"/>
                  </a:lnTo>
                  <a:lnTo>
                    <a:pt x="108203" y="649859"/>
                  </a:lnTo>
                  <a:lnTo>
                    <a:pt x="66039" y="641350"/>
                  </a:lnTo>
                  <a:lnTo>
                    <a:pt x="31623" y="618109"/>
                  </a:lnTo>
                  <a:lnTo>
                    <a:pt x="8508" y="583692"/>
                  </a:lnTo>
                  <a:lnTo>
                    <a:pt x="0" y="541528"/>
                  </a:lnTo>
                  <a:lnTo>
                    <a:pt x="0" y="10833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223120" y="4292219"/>
            <a:ext cx="1731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Dikti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ditetapkan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349" y="1600200"/>
            <a:ext cx="5753099" cy="3110466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33705" marR="84455" indent="-342900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433705" algn="l"/>
                <a:tab pos="434975" algn="l"/>
              </a:tabLst>
            </a:pPr>
            <a:r>
              <a:rPr sz="1800" dirty="0">
                <a:latin typeface="Calibri"/>
                <a:cs typeface="Calibri"/>
              </a:rPr>
              <a:t>	</a:t>
            </a:r>
            <a:r>
              <a:rPr sz="2000" dirty="0">
                <a:latin typeface="Calibri"/>
                <a:cs typeface="Calibri"/>
              </a:rPr>
              <a:t>Evaluasi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pemenuhan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standar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pendidikan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tinggi </a:t>
            </a:r>
            <a:r>
              <a:rPr sz="2000" dirty="0">
                <a:latin typeface="Calibri"/>
                <a:cs typeface="Calibri"/>
              </a:rPr>
              <a:t>dilaksanakan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secara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berkala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melalui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pemantauan, </a:t>
            </a:r>
            <a:r>
              <a:rPr sz="2000" dirty="0">
                <a:latin typeface="Calibri"/>
                <a:cs typeface="Calibri"/>
              </a:rPr>
              <a:t>evaluasi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diri,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AUDIT</a:t>
            </a:r>
            <a:r>
              <a:rPr sz="2000" b="1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MUTU</a:t>
            </a:r>
            <a:r>
              <a:rPr sz="2000" b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INTERNAL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asesmen, </a:t>
            </a:r>
            <a:r>
              <a:rPr sz="2000" dirty="0">
                <a:latin typeface="Calibri"/>
                <a:cs typeface="Calibri"/>
              </a:rPr>
              <a:t>dan/</a:t>
            </a:r>
            <a:r>
              <a:rPr sz="2000" dirty="0" err="1">
                <a:latin typeface="Calibri"/>
                <a:cs typeface="Calibri"/>
              </a:rPr>
              <a:t>atau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cara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ditetapkan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perguruan</a:t>
            </a:r>
            <a:r>
              <a:rPr sz="2000" spc="-10" dirty="0">
                <a:latin typeface="Calibri"/>
                <a:cs typeface="Calibri"/>
              </a:rPr>
              <a:t> tinggi.</a:t>
            </a:r>
            <a:endParaRPr sz="2000" dirty="0">
              <a:latin typeface="Calibri"/>
              <a:cs typeface="Calibri"/>
            </a:endParaRPr>
          </a:p>
          <a:p>
            <a:pPr marL="433705" marR="84455" indent="-342900">
              <a:lnSpc>
                <a:spcPct val="100000"/>
              </a:lnSpc>
              <a:buAutoNum type="alphaLcPeriod"/>
              <a:tabLst>
                <a:tab pos="433705" algn="l"/>
              </a:tabLst>
            </a:pPr>
            <a:r>
              <a:rPr sz="2000" dirty="0">
                <a:latin typeface="Calibri"/>
                <a:cs typeface="Calibri"/>
              </a:rPr>
              <a:t>Evaluasi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pemenuhan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standar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pendidikan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tinggi </a:t>
            </a:r>
            <a:r>
              <a:rPr sz="2000" dirty="0" err="1">
                <a:latin typeface="Calibri"/>
                <a:cs typeface="Calibri"/>
              </a:rPr>
              <a:t>dilaksanakan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oleh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pejabat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atau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dosen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yang </a:t>
            </a:r>
            <a:r>
              <a:rPr sz="2000" spc="-10" dirty="0">
                <a:latin typeface="Calibri"/>
                <a:cs typeface="Calibri"/>
              </a:rPr>
              <a:t>ditugaskan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oleh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pimpinan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perguruan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tinggi.</a:t>
            </a:r>
            <a:endParaRPr sz="2000" dirty="0">
              <a:latin typeface="Calibri"/>
              <a:cs typeface="Calibri"/>
            </a:endParaRPr>
          </a:p>
          <a:p>
            <a:pPr marL="433705" marR="85725" indent="-342900">
              <a:lnSpc>
                <a:spcPct val="100000"/>
              </a:lnSpc>
              <a:buAutoNum type="alphaLcPeriod"/>
              <a:tabLst>
                <a:tab pos="433705" algn="l"/>
                <a:tab pos="435609" algn="l"/>
              </a:tabLst>
            </a:pPr>
            <a:r>
              <a:rPr sz="2000" dirty="0">
                <a:latin typeface="Calibri"/>
                <a:cs typeface="Calibri"/>
              </a:rPr>
              <a:t>	</a:t>
            </a:r>
            <a:r>
              <a:rPr sz="2000" dirty="0" err="1">
                <a:latin typeface="Calibri"/>
                <a:cs typeface="Calibri"/>
              </a:rPr>
              <a:t>Siklus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kegiatan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digunakan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untuk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menjamin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pemenuhan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standar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pendidikan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tinggi.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EBBA2EB1-A4F5-EE74-6CA8-4EF11C75B0C6}"/>
              </a:ext>
            </a:extLst>
          </p:cNvPr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id="{F2D62623-8A68-0AD0-F3D8-ACF276DEAF02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914D">
                    <a:alpha val="100000"/>
                  </a:srgbClr>
                </a:gs>
                <a:gs pos="100000">
                  <a:srgbClr val="365A9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4">
              <a:extLst>
                <a:ext uri="{FF2B5EF4-FFF2-40B4-BE49-F238E27FC236}">
                  <a16:creationId xmlns:a16="http://schemas.microsoft.com/office/drawing/2014/main" id="{A2A3AB06-5534-5C5F-69C3-A5A97F0B6160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">
            <a:extLst>
              <a:ext uri="{FF2B5EF4-FFF2-40B4-BE49-F238E27FC236}">
                <a16:creationId xmlns:a16="http://schemas.microsoft.com/office/drawing/2014/main" id="{D118F659-B0DB-6642-1E11-3302C70F05AC}"/>
              </a:ext>
            </a:extLst>
          </p:cNvPr>
          <p:cNvSpPr/>
          <p:nvPr/>
        </p:nvSpPr>
        <p:spPr>
          <a:xfrm>
            <a:off x="10540943" y="6317503"/>
            <a:ext cx="1533463" cy="449257"/>
          </a:xfrm>
          <a:custGeom>
            <a:avLst/>
            <a:gdLst/>
            <a:ahLst/>
            <a:cxnLst/>
            <a:rect l="l" t="t" r="r" b="b"/>
            <a:pathLst>
              <a:path w="2300195" h="673885">
                <a:moveTo>
                  <a:pt x="0" y="0"/>
                </a:moveTo>
                <a:lnTo>
                  <a:pt x="2300196" y="0"/>
                </a:lnTo>
                <a:lnTo>
                  <a:pt x="2300196" y="673886"/>
                </a:lnTo>
                <a:lnTo>
                  <a:pt x="0" y="673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60954" tIns="30477" rIns="60954" bIns="30477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14313"/>
            <a:ext cx="9090546" cy="662103"/>
          </a:xfrm>
          <a:prstGeom prst="rect">
            <a:avLst/>
          </a:prstGeom>
        </p:spPr>
        <p:txBody>
          <a:bodyPr vert="horz" wrap="square" lIns="0" tIns="1070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Kriteria</a:t>
            </a:r>
            <a:r>
              <a:rPr sz="3600" spc="-125" dirty="0"/>
              <a:t> </a:t>
            </a:r>
            <a:r>
              <a:rPr sz="3600" spc="-20" dirty="0"/>
              <a:t>Penilaian</a:t>
            </a:r>
            <a:r>
              <a:rPr sz="3600" spc="-125" dirty="0"/>
              <a:t> </a:t>
            </a:r>
            <a:r>
              <a:rPr sz="3600" dirty="0"/>
              <a:t>Mutu</a:t>
            </a:r>
            <a:r>
              <a:rPr sz="3600" spc="-155" dirty="0"/>
              <a:t> </a:t>
            </a:r>
            <a:r>
              <a:rPr sz="3600" spc="-20" dirty="0"/>
              <a:t>Pendidikan</a:t>
            </a:r>
            <a:r>
              <a:rPr sz="3600" spc="-135" dirty="0"/>
              <a:t> </a:t>
            </a:r>
            <a:r>
              <a:rPr sz="3600" spc="-10" dirty="0"/>
              <a:t>Tinggi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113020" y="1147317"/>
            <a:ext cx="6704965" cy="4662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330"/>
              </a:spcBef>
              <a:buSzPct val="88636"/>
              <a:buFont typeface="Wingdings"/>
              <a:buChar char=""/>
              <a:tabLst>
                <a:tab pos="375285" algn="l"/>
              </a:tabLst>
            </a:pPr>
            <a:r>
              <a:rPr sz="2200" b="1" spc="-30" dirty="0">
                <a:latin typeface="Calibri"/>
                <a:cs typeface="Calibri"/>
              </a:rPr>
              <a:t>Budaya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Mutu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i="1" spc="-10" dirty="0">
                <a:latin typeface="Calibri"/>
                <a:cs typeface="Calibri"/>
              </a:rPr>
              <a:t>Culture</a:t>
            </a:r>
            <a:r>
              <a:rPr sz="2200" b="1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698500" marR="298450" lvl="1" indent="-229235">
              <a:lnSpc>
                <a:spcPts val="2300"/>
              </a:lnSpc>
              <a:spcBef>
                <a:spcPts val="37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30" dirty="0">
                <a:latin typeface="Calibri"/>
                <a:cs typeface="Calibri"/>
              </a:rPr>
              <a:t>Efektivitas </a:t>
            </a:r>
            <a:r>
              <a:rPr sz="2000" dirty="0">
                <a:latin typeface="Calibri"/>
                <a:cs typeface="Calibri"/>
              </a:rPr>
              <a:t>fungsi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SPMI,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tumbuhnya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budaya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mutu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secara berkelanjutan</a:t>
            </a:r>
            <a:endParaRPr sz="2000" dirty="0">
              <a:latin typeface="Calibri"/>
              <a:cs typeface="Calibri"/>
            </a:endParaRPr>
          </a:p>
          <a:p>
            <a:pPr marL="375285" indent="-362585">
              <a:lnSpc>
                <a:spcPts val="2520"/>
              </a:lnSpc>
              <a:spcBef>
                <a:spcPts val="890"/>
              </a:spcBef>
              <a:buSzPct val="88636"/>
              <a:buFont typeface="Wingdings"/>
              <a:buChar char=""/>
              <a:tabLst>
                <a:tab pos="375285" algn="l"/>
              </a:tabLst>
            </a:pPr>
            <a:r>
              <a:rPr sz="2200" b="1" spc="-25" dirty="0">
                <a:latin typeface="Calibri"/>
                <a:cs typeface="Calibri"/>
              </a:rPr>
              <a:t>Relevansi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(</a:t>
            </a:r>
            <a:r>
              <a:rPr sz="2200" b="1" i="1" spc="-20" dirty="0">
                <a:latin typeface="Calibri"/>
                <a:cs typeface="Calibri"/>
              </a:rPr>
              <a:t>Relevance</a:t>
            </a:r>
            <a:r>
              <a:rPr sz="2200" b="1" spc="-20" dirty="0">
                <a:latin typeface="Calibri"/>
                <a:cs typeface="Calibri"/>
              </a:rPr>
              <a:t>)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-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Tridharma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(Input,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Proses,</a:t>
            </a:r>
            <a:endParaRPr sz="2200" dirty="0">
              <a:latin typeface="Calibri"/>
              <a:cs typeface="Calibri"/>
            </a:endParaRPr>
          </a:p>
          <a:p>
            <a:pPr marL="375285">
              <a:lnSpc>
                <a:spcPts val="2520"/>
              </a:lnSpc>
            </a:pPr>
            <a:r>
              <a:rPr sz="2200" b="1" spc="-10" dirty="0">
                <a:latin typeface="Calibri"/>
                <a:cs typeface="Calibri"/>
              </a:rPr>
              <a:t>Output)</a:t>
            </a:r>
            <a:endParaRPr sz="2200" dirty="0">
              <a:latin typeface="Calibri"/>
              <a:cs typeface="Calibri"/>
            </a:endParaRPr>
          </a:p>
          <a:p>
            <a:pPr marL="698500" marR="464184" lvl="1" indent="-229235">
              <a:lnSpc>
                <a:spcPts val="2300"/>
              </a:lnSpc>
              <a:spcBef>
                <a:spcPts val="27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Layanan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pendidikan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</a:t>
            </a:r>
            <a:r>
              <a:rPr sz="2000" spc="-10" dirty="0">
                <a:latin typeface="Calibri"/>
                <a:cs typeface="Calibri"/>
              </a:rPr>
              <a:t> kebutuhan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masyarakat </a:t>
            </a:r>
            <a:r>
              <a:rPr sz="2000" spc="-2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industri</a:t>
            </a:r>
            <a:endParaRPr sz="2000" dirty="0">
              <a:latin typeface="Calibri"/>
              <a:cs typeface="Calibri"/>
            </a:endParaRPr>
          </a:p>
          <a:p>
            <a:pPr marL="698500" marR="25400" lvl="1" indent="-229235">
              <a:lnSpc>
                <a:spcPts val="22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Penelitian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sesuai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sasaran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strategis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pengembangan </a:t>
            </a:r>
            <a:r>
              <a:rPr sz="2000" spc="-20" dirty="0">
                <a:latin typeface="Calibri"/>
                <a:cs typeface="Calibri"/>
              </a:rPr>
              <a:t>keilmuan,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berdasarkan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kebutuhan </a:t>
            </a:r>
            <a:r>
              <a:rPr sz="2000" spc="-40" dirty="0">
                <a:latin typeface="Calibri"/>
                <a:cs typeface="Calibri"/>
              </a:rPr>
              <a:t>masyarakat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9235">
              <a:lnSpc>
                <a:spcPct val="90100"/>
              </a:lnSpc>
              <a:spcBef>
                <a:spcPts val="45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PkM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berdasar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pengembangan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kepakaran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kapasitas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lembaga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dalam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menjawab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tantangan/kebutuhan </a:t>
            </a:r>
            <a:r>
              <a:rPr sz="2000" spc="-40" dirty="0">
                <a:latin typeface="Calibri"/>
                <a:cs typeface="Calibri"/>
              </a:rPr>
              <a:t>masyarakat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</a:t>
            </a:r>
            <a:endParaRPr sz="2000" dirty="0"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690"/>
              </a:spcBef>
              <a:buSzPct val="88636"/>
              <a:buFont typeface="Wingdings"/>
              <a:buChar char=""/>
              <a:tabLst>
                <a:tab pos="375285" algn="l"/>
              </a:tabLst>
            </a:pPr>
            <a:r>
              <a:rPr sz="2200" b="1" spc="-30" dirty="0">
                <a:latin typeface="Calibri"/>
                <a:cs typeface="Calibri"/>
              </a:rPr>
              <a:t>Akuntabilitas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i="1" spc="-10" dirty="0">
                <a:latin typeface="Calibri"/>
                <a:cs typeface="Calibri"/>
              </a:rPr>
              <a:t>Accountability</a:t>
            </a:r>
            <a:r>
              <a:rPr sz="2200" b="1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30" dirty="0">
                <a:latin typeface="Calibri"/>
                <a:cs typeface="Calibri"/>
              </a:rPr>
              <a:t>Penegakan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prinsip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integritas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3020" y="5808841"/>
            <a:ext cx="5763260" cy="7493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445"/>
              </a:spcBef>
              <a:buSzPct val="88636"/>
              <a:buFont typeface="Wingdings"/>
              <a:buChar char=""/>
              <a:tabLst>
                <a:tab pos="375285" algn="l"/>
              </a:tabLst>
            </a:pPr>
            <a:r>
              <a:rPr sz="2200" b="1" spc="-25" dirty="0">
                <a:latin typeface="Calibri"/>
                <a:cs typeface="Calibri"/>
              </a:rPr>
              <a:t>Diferensiasi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Misi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i="1" spc="-10" dirty="0">
                <a:latin typeface="Calibri"/>
                <a:cs typeface="Calibri"/>
              </a:rPr>
              <a:t>Mission</a:t>
            </a:r>
            <a:r>
              <a:rPr sz="2200" b="1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Penetapan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fokus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dijalankan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konsisten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965" y="6069647"/>
            <a:ext cx="4424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5080" indent="-3949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mbria"/>
                <a:cs typeface="Cambria"/>
              </a:rPr>
              <a:t>PerBANPT</a:t>
            </a:r>
            <a:r>
              <a:rPr sz="1800" spc="-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No.</a:t>
            </a:r>
            <a:r>
              <a:rPr sz="1800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13</a:t>
            </a:r>
            <a:r>
              <a:rPr sz="18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mbria"/>
                <a:cs typeface="Cambria"/>
              </a:rPr>
              <a:t>Tahun</a:t>
            </a:r>
            <a:r>
              <a:rPr sz="1800" spc="-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"/>
                <a:cs typeface="Cambria"/>
              </a:rPr>
              <a:t>2023</a:t>
            </a:r>
            <a:r>
              <a:rPr sz="1800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Cambria"/>
                <a:cs typeface="Cambria"/>
              </a:rPr>
              <a:t>Tentang </a:t>
            </a:r>
            <a:r>
              <a:rPr sz="1800" spc="-10" dirty="0">
                <a:solidFill>
                  <a:srgbClr val="001F5F"/>
                </a:solidFill>
                <a:latin typeface="Cambria"/>
                <a:cs typeface="Cambria"/>
              </a:rPr>
              <a:t>Sistem Akreditasi</a:t>
            </a:r>
            <a:r>
              <a:rPr sz="1800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mbria"/>
                <a:cs typeface="Cambria"/>
              </a:rPr>
              <a:t>Nasional</a:t>
            </a:r>
            <a:r>
              <a:rPr sz="1800" spc="-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mbria"/>
                <a:cs typeface="Cambria"/>
              </a:rPr>
              <a:t>Pendidikan</a:t>
            </a:r>
            <a:r>
              <a:rPr sz="1800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mbria"/>
                <a:cs typeface="Cambria"/>
              </a:rPr>
              <a:t>Tinggi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50339"/>
            <a:ext cx="4917439" cy="43014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083946"/>
            <a:ext cx="12192000" cy="774277"/>
            <a:chOff x="0" y="9125918"/>
            <a:chExt cx="18288000" cy="1161415"/>
          </a:xfrm>
        </p:grpSpPr>
        <p:sp>
          <p:nvSpPr>
            <p:cNvPr id="4" name="object 4"/>
            <p:cNvSpPr/>
            <p:nvPr/>
          </p:nvSpPr>
          <p:spPr>
            <a:xfrm>
              <a:off x="0" y="9125918"/>
              <a:ext cx="18288000" cy="1161415"/>
            </a:xfrm>
            <a:custGeom>
              <a:avLst/>
              <a:gdLst/>
              <a:ahLst/>
              <a:cxnLst/>
              <a:rect l="l" t="t" r="r" b="b"/>
              <a:pathLst>
                <a:path w="18288000" h="1161415">
                  <a:moveTo>
                    <a:pt x="18288000" y="0"/>
                  </a:moveTo>
                  <a:lnTo>
                    <a:pt x="0" y="0"/>
                  </a:lnTo>
                  <a:lnTo>
                    <a:pt x="0" y="1161080"/>
                  </a:lnTo>
                  <a:lnTo>
                    <a:pt x="18288000" y="116108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0" y="9530301"/>
              <a:ext cx="9144000" cy="549275"/>
            </a:xfrm>
            <a:custGeom>
              <a:avLst/>
              <a:gdLst/>
              <a:ahLst/>
              <a:cxnLst/>
              <a:rect l="l" t="t" r="r" b="b"/>
              <a:pathLst>
                <a:path w="9144000" h="549275">
                  <a:moveTo>
                    <a:pt x="9144000" y="0"/>
                  </a:moveTo>
                  <a:lnTo>
                    <a:pt x="0" y="0"/>
                  </a:lnTo>
                  <a:lnTo>
                    <a:pt x="0" y="549090"/>
                  </a:lnTo>
                  <a:lnTo>
                    <a:pt x="9144000" y="5490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CB50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67648" y="0"/>
            <a:ext cx="3324437" cy="2196677"/>
            <a:chOff x="13301471" y="0"/>
            <a:chExt cx="4986655" cy="32950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743" y="24383"/>
              <a:ext cx="3191255" cy="3270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01471" y="0"/>
              <a:ext cx="3142488" cy="21336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30917" y="756243"/>
            <a:ext cx="8529320" cy="6652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267" spc="-250" dirty="0">
                <a:solidFill>
                  <a:srgbClr val="2A2E3A"/>
                </a:solidFill>
              </a:rPr>
              <a:t>Tujuan</a:t>
            </a:r>
            <a:r>
              <a:rPr sz="4267" spc="-230" dirty="0">
                <a:solidFill>
                  <a:srgbClr val="2A2E3A"/>
                </a:solidFill>
              </a:rPr>
              <a:t> </a:t>
            </a:r>
            <a:r>
              <a:rPr sz="4267" spc="-173" dirty="0">
                <a:solidFill>
                  <a:srgbClr val="2A2E3A"/>
                </a:solidFill>
              </a:rPr>
              <a:t>dan</a:t>
            </a:r>
            <a:r>
              <a:rPr sz="4267" spc="-230" dirty="0">
                <a:solidFill>
                  <a:srgbClr val="2A2E3A"/>
                </a:solidFill>
              </a:rPr>
              <a:t> </a:t>
            </a:r>
            <a:r>
              <a:rPr sz="4267" spc="-163" dirty="0">
                <a:solidFill>
                  <a:srgbClr val="718BAB"/>
                </a:solidFill>
              </a:rPr>
              <a:t>Komponen</a:t>
            </a:r>
            <a:r>
              <a:rPr sz="4267" spc="-230" dirty="0">
                <a:solidFill>
                  <a:srgbClr val="718BAB"/>
                </a:solidFill>
              </a:rPr>
              <a:t> </a:t>
            </a:r>
            <a:r>
              <a:rPr sz="4267" spc="-437" dirty="0">
                <a:solidFill>
                  <a:srgbClr val="718BAB"/>
                </a:solidFill>
              </a:rPr>
              <a:t>SN</a:t>
            </a:r>
            <a:r>
              <a:rPr sz="4267" spc="-230" dirty="0">
                <a:solidFill>
                  <a:srgbClr val="718BAB"/>
                </a:solidFill>
              </a:rPr>
              <a:t> </a:t>
            </a:r>
            <a:r>
              <a:rPr sz="4267" spc="-180" dirty="0">
                <a:solidFill>
                  <a:srgbClr val="718BAB"/>
                </a:solidFill>
              </a:rPr>
              <a:t>Dikti</a:t>
            </a:r>
            <a:endParaRPr sz="4267"/>
          </a:p>
        </p:txBody>
      </p:sp>
      <p:sp>
        <p:nvSpPr>
          <p:cNvPr id="10" name="object 10"/>
          <p:cNvSpPr/>
          <p:nvPr/>
        </p:nvSpPr>
        <p:spPr>
          <a:xfrm>
            <a:off x="685800" y="2194814"/>
            <a:ext cx="4486910" cy="425027"/>
          </a:xfrm>
          <a:custGeom>
            <a:avLst/>
            <a:gdLst/>
            <a:ahLst/>
            <a:cxnLst/>
            <a:rect l="l" t="t" r="r" b="b"/>
            <a:pathLst>
              <a:path w="6730365" h="637539">
                <a:moveTo>
                  <a:pt x="6682232" y="0"/>
                </a:moveTo>
                <a:lnTo>
                  <a:pt x="47900" y="0"/>
                </a:lnTo>
                <a:lnTo>
                  <a:pt x="29255" y="3764"/>
                </a:lnTo>
                <a:lnTo>
                  <a:pt x="14029" y="14031"/>
                </a:lnTo>
                <a:lnTo>
                  <a:pt x="3764" y="29259"/>
                </a:lnTo>
                <a:lnTo>
                  <a:pt x="0" y="47904"/>
                </a:lnTo>
                <a:lnTo>
                  <a:pt x="0" y="589140"/>
                </a:lnTo>
                <a:lnTo>
                  <a:pt x="3764" y="607785"/>
                </a:lnTo>
                <a:lnTo>
                  <a:pt x="14029" y="623012"/>
                </a:lnTo>
                <a:lnTo>
                  <a:pt x="29255" y="633279"/>
                </a:lnTo>
                <a:lnTo>
                  <a:pt x="47900" y="637044"/>
                </a:lnTo>
                <a:lnTo>
                  <a:pt x="6682232" y="637044"/>
                </a:lnTo>
                <a:lnTo>
                  <a:pt x="6700877" y="633279"/>
                </a:lnTo>
                <a:lnTo>
                  <a:pt x="6716104" y="623012"/>
                </a:lnTo>
                <a:lnTo>
                  <a:pt x="6726371" y="607785"/>
                </a:lnTo>
                <a:lnTo>
                  <a:pt x="6730136" y="589140"/>
                </a:lnTo>
                <a:lnTo>
                  <a:pt x="6730136" y="47904"/>
                </a:lnTo>
                <a:lnTo>
                  <a:pt x="6726371" y="29259"/>
                </a:lnTo>
                <a:lnTo>
                  <a:pt x="6716104" y="14031"/>
                </a:lnTo>
                <a:lnTo>
                  <a:pt x="6700877" y="3764"/>
                </a:lnTo>
                <a:lnTo>
                  <a:pt x="6682232" y="0"/>
                </a:lnTo>
                <a:close/>
              </a:path>
            </a:pathLst>
          </a:custGeom>
          <a:solidFill>
            <a:srgbClr val="2945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764802" y="1987929"/>
            <a:ext cx="4347210" cy="3710461"/>
          </a:xfrm>
          <a:prstGeom prst="rect">
            <a:avLst/>
          </a:prstGeom>
        </p:spPr>
        <p:txBody>
          <a:bodyPr vert="horz" wrap="square" lIns="0" tIns="198967" rIns="0" bIns="0" rtlCol="0">
            <a:spAutoFit/>
          </a:bodyPr>
          <a:lstStyle/>
          <a:p>
            <a:pPr marL="8467">
              <a:spcBef>
                <a:spcPts val="1567"/>
              </a:spcBef>
            </a:pPr>
            <a:r>
              <a:rPr sz="2267" spc="-107" dirty="0">
                <a:solidFill>
                  <a:srgbClr val="F9EEE1"/>
                </a:solidFill>
                <a:latin typeface="Arial Black"/>
                <a:cs typeface="Arial Black"/>
              </a:rPr>
              <a:t>Tujuan</a:t>
            </a:r>
            <a:r>
              <a:rPr sz="2267" spc="-160" dirty="0">
                <a:solidFill>
                  <a:srgbClr val="F9EEE1"/>
                </a:solidFill>
                <a:latin typeface="Arial Black"/>
                <a:cs typeface="Arial Black"/>
              </a:rPr>
              <a:t> </a:t>
            </a:r>
            <a:r>
              <a:rPr sz="2267" spc="-227" dirty="0">
                <a:solidFill>
                  <a:srgbClr val="F9EEE1"/>
                </a:solidFill>
                <a:latin typeface="Arial Black"/>
                <a:cs typeface="Arial Black"/>
              </a:rPr>
              <a:t>SN</a:t>
            </a:r>
            <a:r>
              <a:rPr sz="2267" spc="-163" dirty="0">
                <a:solidFill>
                  <a:srgbClr val="F9EEE1"/>
                </a:solidFill>
                <a:latin typeface="Arial Black"/>
                <a:cs typeface="Arial Black"/>
              </a:rPr>
              <a:t> </a:t>
            </a:r>
            <a:r>
              <a:rPr sz="2267" spc="-7" dirty="0">
                <a:solidFill>
                  <a:srgbClr val="F9EEE1"/>
                </a:solidFill>
                <a:latin typeface="Arial Black"/>
                <a:cs typeface="Arial Black"/>
              </a:rPr>
              <a:t>Dikti</a:t>
            </a:r>
            <a:endParaRPr sz="2267">
              <a:latin typeface="Arial Black"/>
              <a:cs typeface="Arial Black"/>
            </a:endParaRPr>
          </a:p>
          <a:p>
            <a:pPr marL="468653" marR="441559" indent="-230305">
              <a:lnSpc>
                <a:spcPct val="116900"/>
              </a:lnSpc>
              <a:spcBef>
                <a:spcPts val="980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63" dirty="0">
                <a:solidFill>
                  <a:srgbClr val="29455B"/>
                </a:solidFill>
                <a:latin typeface="Lucida Sans"/>
                <a:cs typeface="Lucida Sans"/>
              </a:rPr>
              <a:t>Kerangka</a:t>
            </a:r>
            <a:r>
              <a:rPr sz="2133" spc="-80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40" dirty="0">
                <a:solidFill>
                  <a:srgbClr val="29455B"/>
                </a:solidFill>
                <a:latin typeface="Lucida Sans"/>
                <a:cs typeface="Lucida Sans"/>
              </a:rPr>
              <a:t>penyelenggaraan </a:t>
            </a:r>
            <a:r>
              <a:rPr sz="2133" spc="-50" dirty="0">
                <a:solidFill>
                  <a:srgbClr val="29455B"/>
                </a:solidFill>
                <a:latin typeface="Lucida Sans"/>
                <a:cs typeface="Lucida Sans"/>
              </a:rPr>
              <a:t>pendidikan</a:t>
            </a:r>
            <a:r>
              <a:rPr sz="2133" spc="-11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tinggi.</a:t>
            </a:r>
            <a:endParaRPr sz="2133">
              <a:latin typeface="Lucida Sans"/>
              <a:cs typeface="Lucida Sans"/>
            </a:endParaRPr>
          </a:p>
          <a:p>
            <a:pPr marL="468653" marR="353078" indent="-230305">
              <a:lnSpc>
                <a:spcPct val="117200"/>
              </a:lnSpc>
              <a:spcBef>
                <a:spcPts val="10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27" dirty="0">
                <a:solidFill>
                  <a:srgbClr val="29455B"/>
                </a:solidFill>
                <a:latin typeface="Lucida Sans"/>
                <a:cs typeface="Lucida Sans"/>
              </a:rPr>
              <a:t>Menjamin</a:t>
            </a:r>
            <a:r>
              <a:rPr sz="2133" spc="-13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33" dirty="0">
                <a:solidFill>
                  <a:srgbClr val="29455B"/>
                </a:solidFill>
                <a:latin typeface="Lucida Sans"/>
                <a:cs typeface="Lucida Sans"/>
              </a:rPr>
              <a:t>penyelenggaraan </a:t>
            </a:r>
            <a:r>
              <a:rPr sz="2133" spc="-70" dirty="0">
                <a:solidFill>
                  <a:srgbClr val="29455B"/>
                </a:solidFill>
                <a:latin typeface="Lucida Sans"/>
                <a:cs typeface="Lucida Sans"/>
              </a:rPr>
              <a:t>yang</a:t>
            </a:r>
            <a:r>
              <a:rPr sz="2133" spc="-8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3" dirty="0">
                <a:solidFill>
                  <a:srgbClr val="29455B"/>
                </a:solidFill>
                <a:latin typeface="Lucida Sans"/>
                <a:cs typeface="Lucida Sans"/>
              </a:rPr>
              <a:t>efektif,</a:t>
            </a:r>
            <a:r>
              <a:rPr sz="2133" spc="-8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87" dirty="0">
                <a:solidFill>
                  <a:srgbClr val="29455B"/>
                </a:solidFill>
                <a:latin typeface="Lucida Sans"/>
                <a:cs typeface="Lucida Sans"/>
              </a:rPr>
              <a:t>inklusif,</a:t>
            </a:r>
            <a:r>
              <a:rPr sz="2133" spc="-8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17" dirty="0">
                <a:solidFill>
                  <a:srgbClr val="29455B"/>
                </a:solidFill>
                <a:latin typeface="Lucida Sans"/>
                <a:cs typeface="Lucida Sans"/>
              </a:rPr>
              <a:t>dan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adaptif.</a:t>
            </a:r>
            <a:endParaRPr sz="2133">
              <a:latin typeface="Lucida Sans"/>
              <a:cs typeface="Lucida Sans"/>
            </a:endParaRPr>
          </a:p>
          <a:p>
            <a:pPr marL="468653" indent="-229881">
              <a:spcBef>
                <a:spcPts val="430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50" dirty="0">
                <a:solidFill>
                  <a:srgbClr val="29455B"/>
                </a:solidFill>
                <a:latin typeface="Lucida Sans"/>
                <a:cs typeface="Lucida Sans"/>
              </a:rPr>
              <a:t>Menghasilkan</a:t>
            </a:r>
            <a:r>
              <a:rPr sz="2133" spc="-90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dirty="0">
                <a:solidFill>
                  <a:srgbClr val="29455B"/>
                </a:solidFill>
                <a:latin typeface="Lucida Sans"/>
                <a:cs typeface="Lucida Sans"/>
              </a:rPr>
              <a:t>SDM</a:t>
            </a:r>
            <a:r>
              <a:rPr sz="2133" spc="-90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unggul.</a:t>
            </a:r>
            <a:endParaRPr sz="2133">
              <a:latin typeface="Lucida Sans"/>
              <a:cs typeface="Lucida Sans"/>
            </a:endParaRPr>
          </a:p>
          <a:p>
            <a:pPr marL="468653" marR="3387" indent="-230305">
              <a:lnSpc>
                <a:spcPct val="116900"/>
              </a:lnSpc>
              <a:spcBef>
                <a:spcPts val="17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33" dirty="0">
                <a:solidFill>
                  <a:srgbClr val="29455B"/>
                </a:solidFill>
                <a:latin typeface="Lucida Sans"/>
                <a:cs typeface="Lucida Sans"/>
              </a:rPr>
              <a:t>Mendorong</a:t>
            </a:r>
            <a:r>
              <a:rPr sz="2133" spc="-8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57" dirty="0">
                <a:solidFill>
                  <a:srgbClr val="29455B"/>
                </a:solidFill>
                <a:latin typeface="Lucida Sans"/>
                <a:cs typeface="Lucida Sans"/>
              </a:rPr>
              <a:t>peningkatan</a:t>
            </a:r>
            <a:r>
              <a:rPr sz="2133" spc="-8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13" dirty="0">
                <a:solidFill>
                  <a:srgbClr val="29455B"/>
                </a:solidFill>
                <a:latin typeface="Lucida Sans"/>
                <a:cs typeface="Lucida Sans"/>
              </a:rPr>
              <a:t>mutu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berkelanjutan.</a:t>
            </a:r>
            <a:endParaRPr sz="2133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0" y="2213864"/>
            <a:ext cx="4486910" cy="425027"/>
          </a:xfrm>
          <a:custGeom>
            <a:avLst/>
            <a:gdLst/>
            <a:ahLst/>
            <a:cxnLst/>
            <a:rect l="l" t="t" r="r" b="b"/>
            <a:pathLst>
              <a:path w="6730365" h="637539">
                <a:moveTo>
                  <a:pt x="6682232" y="0"/>
                </a:moveTo>
                <a:lnTo>
                  <a:pt x="47904" y="0"/>
                </a:lnTo>
                <a:lnTo>
                  <a:pt x="29259" y="3764"/>
                </a:lnTo>
                <a:lnTo>
                  <a:pt x="14031" y="14031"/>
                </a:lnTo>
                <a:lnTo>
                  <a:pt x="3764" y="29259"/>
                </a:lnTo>
                <a:lnTo>
                  <a:pt x="0" y="47904"/>
                </a:lnTo>
                <a:lnTo>
                  <a:pt x="0" y="589140"/>
                </a:lnTo>
                <a:lnTo>
                  <a:pt x="3764" y="607785"/>
                </a:lnTo>
                <a:lnTo>
                  <a:pt x="14031" y="623012"/>
                </a:lnTo>
                <a:lnTo>
                  <a:pt x="29259" y="633279"/>
                </a:lnTo>
                <a:lnTo>
                  <a:pt x="47904" y="637044"/>
                </a:lnTo>
                <a:lnTo>
                  <a:pt x="6682232" y="637044"/>
                </a:lnTo>
                <a:lnTo>
                  <a:pt x="6700857" y="633279"/>
                </a:lnTo>
                <a:lnTo>
                  <a:pt x="6716077" y="623012"/>
                </a:lnTo>
                <a:lnTo>
                  <a:pt x="6726344" y="607785"/>
                </a:lnTo>
                <a:lnTo>
                  <a:pt x="6730111" y="589140"/>
                </a:lnTo>
                <a:lnTo>
                  <a:pt x="6730111" y="47904"/>
                </a:lnTo>
                <a:lnTo>
                  <a:pt x="6726344" y="29259"/>
                </a:lnTo>
                <a:lnTo>
                  <a:pt x="6716077" y="14031"/>
                </a:lnTo>
                <a:lnTo>
                  <a:pt x="6700857" y="3764"/>
                </a:lnTo>
                <a:lnTo>
                  <a:pt x="6682232" y="0"/>
                </a:lnTo>
                <a:close/>
              </a:path>
            </a:pathLst>
          </a:custGeom>
          <a:solidFill>
            <a:srgbClr val="2945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6175002" y="2006216"/>
            <a:ext cx="4198620" cy="3728542"/>
          </a:xfrm>
          <a:prstGeom prst="rect">
            <a:avLst/>
          </a:prstGeom>
        </p:spPr>
        <p:txBody>
          <a:bodyPr vert="horz" wrap="square" lIns="0" tIns="198967" rIns="0" bIns="0" rtlCol="0">
            <a:spAutoFit/>
          </a:bodyPr>
          <a:lstStyle/>
          <a:p>
            <a:pPr marL="8467">
              <a:spcBef>
                <a:spcPts val="1567"/>
              </a:spcBef>
            </a:pPr>
            <a:r>
              <a:rPr sz="2267" spc="-123" dirty="0">
                <a:solidFill>
                  <a:srgbClr val="F9EEE1"/>
                </a:solidFill>
                <a:latin typeface="Arial Black"/>
                <a:cs typeface="Arial Black"/>
              </a:rPr>
              <a:t>Komponen</a:t>
            </a:r>
            <a:r>
              <a:rPr sz="2267" spc="-160" dirty="0">
                <a:solidFill>
                  <a:srgbClr val="F9EEE1"/>
                </a:solidFill>
                <a:latin typeface="Arial Black"/>
                <a:cs typeface="Arial Black"/>
              </a:rPr>
              <a:t> </a:t>
            </a:r>
            <a:r>
              <a:rPr sz="2267" spc="-227" dirty="0">
                <a:solidFill>
                  <a:srgbClr val="F9EEE1"/>
                </a:solidFill>
                <a:latin typeface="Arial Black"/>
                <a:cs typeface="Arial Black"/>
              </a:rPr>
              <a:t>SN</a:t>
            </a:r>
            <a:r>
              <a:rPr sz="2267" spc="-163" dirty="0">
                <a:solidFill>
                  <a:srgbClr val="F9EEE1"/>
                </a:solidFill>
                <a:latin typeface="Arial Black"/>
                <a:cs typeface="Arial Black"/>
              </a:rPr>
              <a:t> </a:t>
            </a:r>
            <a:r>
              <a:rPr sz="2267" spc="-7" dirty="0">
                <a:solidFill>
                  <a:srgbClr val="F9EEE1"/>
                </a:solidFill>
                <a:latin typeface="Arial Black"/>
                <a:cs typeface="Arial Black"/>
              </a:rPr>
              <a:t>Dikti</a:t>
            </a:r>
            <a:endParaRPr sz="2267">
              <a:latin typeface="Arial Black"/>
              <a:cs typeface="Arial Black"/>
            </a:endParaRPr>
          </a:p>
          <a:p>
            <a:pPr marL="468653" indent="-230305">
              <a:spcBef>
                <a:spcPts val="1413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13" dirty="0">
                <a:solidFill>
                  <a:srgbClr val="29455B"/>
                </a:solidFill>
                <a:latin typeface="Lucida Sans"/>
                <a:cs typeface="Lucida Sans"/>
              </a:rPr>
              <a:t>Standar</a:t>
            </a:r>
            <a:r>
              <a:rPr sz="2133" spc="-13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33" dirty="0">
                <a:solidFill>
                  <a:srgbClr val="29455B"/>
                </a:solidFill>
                <a:latin typeface="Lucida Sans"/>
                <a:cs typeface="Lucida Sans"/>
              </a:rPr>
              <a:t>Nasional</a:t>
            </a:r>
            <a:r>
              <a:rPr sz="2133" spc="-13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Pendidikan</a:t>
            </a:r>
            <a:endParaRPr sz="2133">
              <a:latin typeface="Lucida Sans"/>
              <a:cs typeface="Lucida Sans"/>
            </a:endParaRPr>
          </a:p>
          <a:p>
            <a:pPr marL="468653" indent="-230305">
              <a:spcBef>
                <a:spcPts val="450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13" dirty="0">
                <a:solidFill>
                  <a:srgbClr val="29455B"/>
                </a:solidFill>
                <a:latin typeface="Lucida Sans"/>
                <a:cs typeface="Lucida Sans"/>
              </a:rPr>
              <a:t>Standar</a:t>
            </a:r>
            <a:r>
              <a:rPr sz="2133" spc="-14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Penelitian</a:t>
            </a:r>
            <a:endParaRPr sz="2133">
              <a:latin typeface="Lucida Sans"/>
              <a:cs typeface="Lucida Sans"/>
            </a:endParaRPr>
          </a:p>
          <a:p>
            <a:pPr marL="468653" marR="174422" indent="-230305">
              <a:lnSpc>
                <a:spcPts val="3007"/>
              </a:lnSpc>
              <a:spcBef>
                <a:spcPts val="160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13" dirty="0">
                <a:solidFill>
                  <a:srgbClr val="29455B"/>
                </a:solidFill>
                <a:latin typeface="Lucida Sans"/>
                <a:cs typeface="Lucida Sans"/>
              </a:rPr>
              <a:t>Standar</a:t>
            </a:r>
            <a:r>
              <a:rPr sz="2133" spc="-13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30" dirty="0">
                <a:solidFill>
                  <a:srgbClr val="29455B"/>
                </a:solidFill>
                <a:latin typeface="Lucida Sans"/>
                <a:cs typeface="Lucida Sans"/>
              </a:rPr>
              <a:t>Pengabdian</a:t>
            </a:r>
            <a:r>
              <a:rPr sz="2133" spc="-136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20" dirty="0">
                <a:solidFill>
                  <a:srgbClr val="29455B"/>
                </a:solidFill>
                <a:latin typeface="Lucida Sans"/>
                <a:cs typeface="Lucida Sans"/>
              </a:rPr>
              <a:t>kepada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Masyarakat</a:t>
            </a:r>
            <a:endParaRPr sz="2133">
              <a:latin typeface="Lucida Sans"/>
              <a:cs typeface="Lucida Sans"/>
            </a:endParaRPr>
          </a:p>
          <a:p>
            <a:pPr marL="468653" indent="-230305">
              <a:spcBef>
                <a:spcPts val="257"/>
              </a:spcBef>
              <a:buFont typeface="Arial"/>
              <a:buChar char="•"/>
              <a:tabLst>
                <a:tab pos="468653" algn="l"/>
              </a:tabLst>
            </a:pPr>
            <a:r>
              <a:rPr sz="2133" spc="-70" dirty="0">
                <a:solidFill>
                  <a:srgbClr val="29455B"/>
                </a:solidFill>
                <a:latin typeface="Lucida Sans"/>
                <a:cs typeface="Lucida Sans"/>
              </a:rPr>
              <a:t>Ketiga</a:t>
            </a:r>
            <a:r>
              <a:rPr sz="2133" spc="-9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50" dirty="0">
                <a:solidFill>
                  <a:srgbClr val="29455B"/>
                </a:solidFill>
                <a:latin typeface="Lucida Sans"/>
                <a:cs typeface="Lucida Sans"/>
              </a:rPr>
              <a:t>komponen</a:t>
            </a:r>
            <a:r>
              <a:rPr sz="2133" spc="-8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17" dirty="0">
                <a:solidFill>
                  <a:srgbClr val="29455B"/>
                </a:solidFill>
                <a:latin typeface="Lucida Sans"/>
                <a:cs typeface="Lucida Sans"/>
              </a:rPr>
              <a:t>ini</a:t>
            </a:r>
            <a:endParaRPr sz="2133">
              <a:latin typeface="Lucida Sans"/>
              <a:cs typeface="Lucida Sans"/>
            </a:endParaRPr>
          </a:p>
          <a:p>
            <a:pPr marL="468653" marR="3387">
              <a:lnSpc>
                <a:spcPct val="117200"/>
              </a:lnSpc>
              <a:spcBef>
                <a:spcPts val="10"/>
              </a:spcBef>
            </a:pPr>
            <a:r>
              <a:rPr sz="2133" spc="-30" dirty="0">
                <a:solidFill>
                  <a:srgbClr val="29455B"/>
                </a:solidFill>
                <a:latin typeface="Lucida Sans"/>
                <a:cs typeface="Lucida Sans"/>
              </a:rPr>
              <a:t>merupakan</a:t>
            </a:r>
            <a:r>
              <a:rPr sz="2133" spc="-12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37" dirty="0">
                <a:solidFill>
                  <a:srgbClr val="29455B"/>
                </a:solidFill>
                <a:latin typeface="Lucida Sans"/>
                <a:cs typeface="Lucida Sans"/>
              </a:rPr>
              <a:t>satu</a:t>
            </a:r>
            <a:r>
              <a:rPr sz="2133" spc="-12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kesatuan </a:t>
            </a:r>
            <a:r>
              <a:rPr sz="2133" spc="-70" dirty="0">
                <a:solidFill>
                  <a:srgbClr val="29455B"/>
                </a:solidFill>
                <a:latin typeface="Lucida Sans"/>
                <a:cs typeface="Lucida Sans"/>
              </a:rPr>
              <a:t>yang</a:t>
            </a:r>
            <a:r>
              <a:rPr sz="2133" spc="-9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67" dirty="0">
                <a:solidFill>
                  <a:srgbClr val="29455B"/>
                </a:solidFill>
                <a:latin typeface="Lucida Sans"/>
                <a:cs typeface="Lucida Sans"/>
              </a:rPr>
              <a:t>tidak</a:t>
            </a:r>
            <a:r>
              <a:rPr sz="2133" spc="-9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43" dirty="0">
                <a:solidFill>
                  <a:srgbClr val="29455B"/>
                </a:solidFill>
                <a:latin typeface="Lucida Sans"/>
                <a:cs typeface="Lucida Sans"/>
              </a:rPr>
              <a:t>terpisahkan</a:t>
            </a:r>
            <a:r>
              <a:rPr sz="2133" spc="-93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dalam </a:t>
            </a:r>
            <a:r>
              <a:rPr sz="2133" spc="-47" dirty="0">
                <a:solidFill>
                  <a:srgbClr val="29455B"/>
                </a:solidFill>
                <a:latin typeface="Lucida Sans"/>
                <a:cs typeface="Lucida Sans"/>
              </a:rPr>
              <a:t>penyelenggaraan</a:t>
            </a:r>
            <a:r>
              <a:rPr sz="2133" spc="-107" dirty="0">
                <a:solidFill>
                  <a:srgbClr val="29455B"/>
                </a:solidFill>
                <a:latin typeface="Lucida Sans"/>
                <a:cs typeface="Lucida Sans"/>
              </a:rPr>
              <a:t> </a:t>
            </a:r>
            <a:r>
              <a:rPr sz="2133" spc="-7" dirty="0">
                <a:solidFill>
                  <a:srgbClr val="29455B"/>
                </a:solidFill>
                <a:latin typeface="Lucida Sans"/>
                <a:cs typeface="Lucida Sans"/>
              </a:rPr>
              <a:t>Tridharma.</a:t>
            </a:r>
            <a:endParaRPr sz="2133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0310" y="0"/>
            <a:ext cx="11281833" cy="6858000"/>
            <a:chOff x="1365465" y="0"/>
            <a:chExt cx="16922750" cy="10287000"/>
          </a:xfrm>
        </p:grpSpPr>
        <p:sp>
          <p:nvSpPr>
            <p:cNvPr id="3" name="object 3"/>
            <p:cNvSpPr/>
            <p:nvPr/>
          </p:nvSpPr>
          <p:spPr>
            <a:xfrm>
              <a:off x="9143999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1004" y="4545749"/>
              <a:ext cx="5368493" cy="1983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0741" y="2626093"/>
              <a:ext cx="2548966" cy="1878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066" y="6585661"/>
              <a:ext cx="8083715" cy="20108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70228" y="4550511"/>
              <a:ext cx="11216005" cy="9525"/>
            </a:xfrm>
            <a:custGeom>
              <a:avLst/>
              <a:gdLst/>
              <a:ahLst/>
              <a:cxnLst/>
              <a:rect l="l" t="t" r="r" b="b"/>
              <a:pathLst>
                <a:path w="11216005" h="9525">
                  <a:moveTo>
                    <a:pt x="0" y="0"/>
                  </a:moveTo>
                  <a:lnTo>
                    <a:pt x="11215506" y="9525"/>
                  </a:lnTo>
                </a:path>
              </a:pathLst>
            </a:custGeom>
            <a:ln w="9525">
              <a:solidFill>
                <a:srgbClr val="7ED957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1370228" y="6585648"/>
              <a:ext cx="9845675" cy="14604"/>
            </a:xfrm>
            <a:custGeom>
              <a:avLst/>
              <a:gdLst/>
              <a:ahLst/>
              <a:cxnLst/>
              <a:rect l="l" t="t" r="r" b="b"/>
              <a:pathLst>
                <a:path w="9845675" h="14604">
                  <a:moveTo>
                    <a:pt x="0" y="0"/>
                  </a:moveTo>
                  <a:lnTo>
                    <a:pt x="9845235" y="14287"/>
                  </a:lnTo>
                </a:path>
              </a:pathLst>
            </a:custGeom>
            <a:ln w="9525">
              <a:solidFill>
                <a:srgbClr val="7ED957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455" y="773854"/>
            <a:ext cx="5566145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800" spc="-67" dirty="0">
                <a:solidFill>
                  <a:srgbClr val="2A2E3A"/>
                </a:solidFill>
                <a:latin typeface="Arial Black"/>
                <a:cs typeface="Arial Black"/>
              </a:rPr>
              <a:t>Struktur</a:t>
            </a:r>
            <a:r>
              <a:rPr sz="2800" spc="-140" dirty="0">
                <a:solidFill>
                  <a:srgbClr val="2A2E3A"/>
                </a:solidFill>
                <a:latin typeface="Arial Black"/>
                <a:cs typeface="Arial Black"/>
              </a:rPr>
              <a:t> </a:t>
            </a:r>
            <a:r>
              <a:rPr sz="2800" spc="-136" dirty="0">
                <a:solidFill>
                  <a:srgbClr val="2A2E3A"/>
                </a:solidFill>
                <a:latin typeface="Arial Black"/>
                <a:cs typeface="Arial Black"/>
              </a:rPr>
              <a:t>Standar </a:t>
            </a:r>
            <a:r>
              <a:rPr sz="2800" spc="-117" dirty="0">
                <a:solidFill>
                  <a:srgbClr val="718BAB"/>
                </a:solidFill>
                <a:latin typeface="Arial Black"/>
                <a:cs typeface="Arial Black"/>
              </a:rPr>
              <a:t>Pendidikan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7455" y="315977"/>
            <a:ext cx="4804145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133" dirty="0">
                <a:solidFill>
                  <a:srgbClr val="2A2E3A"/>
                </a:solidFill>
              </a:rPr>
              <a:t>Standar</a:t>
            </a:r>
            <a:r>
              <a:rPr sz="2133" spc="33" dirty="0">
                <a:solidFill>
                  <a:srgbClr val="2A2E3A"/>
                </a:solidFill>
              </a:rPr>
              <a:t> </a:t>
            </a:r>
            <a:r>
              <a:rPr sz="2133" dirty="0">
                <a:solidFill>
                  <a:srgbClr val="2A2E3A"/>
                </a:solidFill>
              </a:rPr>
              <a:t>Nasional</a:t>
            </a:r>
            <a:r>
              <a:rPr sz="2133" spc="37" dirty="0">
                <a:solidFill>
                  <a:srgbClr val="2A2E3A"/>
                </a:solidFill>
              </a:rPr>
              <a:t> </a:t>
            </a:r>
            <a:r>
              <a:rPr sz="2133" spc="-7" dirty="0">
                <a:solidFill>
                  <a:srgbClr val="2A2E3A"/>
                </a:solidFill>
              </a:rPr>
              <a:t>Pendidikan</a:t>
            </a:r>
            <a:endParaRPr sz="2133" dirty="0"/>
          </a:p>
        </p:txBody>
      </p:sp>
      <p:sp>
        <p:nvSpPr>
          <p:cNvPr id="11" name="object 11"/>
          <p:cNvSpPr txBox="1"/>
          <p:nvPr/>
        </p:nvSpPr>
        <p:spPr>
          <a:xfrm>
            <a:off x="9195646" y="2498344"/>
            <a:ext cx="140969" cy="2752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733" spc="-33" dirty="0">
                <a:latin typeface="Arial"/>
                <a:cs typeface="Arial"/>
              </a:rPr>
              <a:t>1</a:t>
            </a:r>
            <a:endParaRPr sz="17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6484" y="3654553"/>
            <a:ext cx="140969" cy="2752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733" spc="-33" dirty="0">
                <a:latin typeface="Arial"/>
                <a:cs typeface="Arial"/>
              </a:rPr>
              <a:t>2</a:t>
            </a:r>
            <a:endParaRPr sz="17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6484" y="4999737"/>
            <a:ext cx="140969" cy="2752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733" spc="-33" dirty="0">
                <a:latin typeface="Arial"/>
                <a:cs typeface="Arial"/>
              </a:rPr>
              <a:t>3</a:t>
            </a:r>
            <a:endParaRPr sz="17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3717" y="2228292"/>
            <a:ext cx="3274483" cy="664284"/>
          </a:xfrm>
          <a:prstGeom prst="rect">
            <a:avLst/>
          </a:prstGeom>
        </p:spPr>
        <p:txBody>
          <a:bodyPr vert="horz" wrap="square" lIns="0" tIns="58420" rIns="0" bIns="0" rtlCol="0">
            <a:spAutoFit/>
          </a:bodyPr>
          <a:lstStyle/>
          <a:p>
            <a:pPr marL="8467">
              <a:spcBef>
                <a:spcPts val="460"/>
              </a:spcBef>
            </a:pPr>
            <a:r>
              <a:rPr b="1" spc="-73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Standar</a:t>
            </a:r>
            <a:r>
              <a:rPr b="1" spc="-53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 </a:t>
            </a:r>
            <a:r>
              <a:rPr b="1" spc="-97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Luaran</a:t>
            </a:r>
            <a:r>
              <a:rPr b="1" spc="-47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 </a:t>
            </a:r>
            <a:r>
              <a:rPr b="1" spc="-60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Pendidikan</a:t>
            </a:r>
            <a:endParaRPr b="1" dirty="0">
              <a:latin typeface="Abadi" panose="020B0604020104020204" pitchFamily="34" charset="0"/>
              <a:cs typeface="Arial Black"/>
            </a:endParaRPr>
          </a:p>
          <a:p>
            <a:pPr marL="8467">
              <a:spcBef>
                <a:spcPts val="357"/>
              </a:spcBef>
            </a:pPr>
            <a:r>
              <a:rPr spc="103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Standar</a:t>
            </a:r>
            <a:r>
              <a:rPr spc="20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pc="103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Kompetensi</a:t>
            </a:r>
            <a:r>
              <a:rPr spc="13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pc="76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Lulusan</a:t>
            </a:r>
            <a:endParaRPr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716" y="3498494"/>
            <a:ext cx="4071993" cy="64889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8467">
              <a:spcBef>
                <a:spcPts val="440"/>
              </a:spcBef>
            </a:pPr>
            <a:r>
              <a:rPr b="1" spc="-73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Standar</a:t>
            </a:r>
            <a:r>
              <a:rPr b="1" spc="-50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 </a:t>
            </a:r>
            <a:r>
              <a:rPr b="1" spc="-127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Proses</a:t>
            </a:r>
            <a:r>
              <a:rPr b="1" spc="-47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 </a:t>
            </a:r>
            <a:r>
              <a:rPr b="1" spc="-7" dirty="0">
                <a:solidFill>
                  <a:srgbClr val="2A2E3A"/>
                </a:solidFill>
                <a:latin typeface="Abadi" panose="020B0604020104020204" pitchFamily="34" charset="0"/>
                <a:cs typeface="Arial Black"/>
              </a:rPr>
              <a:t>Pendidikan</a:t>
            </a:r>
            <a:endParaRPr b="1" dirty="0">
              <a:latin typeface="Abadi" panose="020B0604020104020204" pitchFamily="34" charset="0"/>
              <a:cs typeface="Arial Black"/>
            </a:endParaRPr>
          </a:p>
          <a:p>
            <a:pPr marL="8467">
              <a:spcBef>
                <a:spcPts val="343"/>
              </a:spcBef>
            </a:pPr>
            <a:r>
              <a:rPr spc="57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Pembelajaran,</a:t>
            </a:r>
            <a:r>
              <a:rPr spc="20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pc="37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Penilaian,</a:t>
            </a:r>
            <a:r>
              <a:rPr spc="23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pc="73" dirty="0">
                <a:solidFill>
                  <a:srgbClr val="2A2E3A"/>
                </a:solidFill>
                <a:latin typeface="Abadi" panose="020B0604020104020204" pitchFamily="34" charset="0"/>
                <a:cs typeface="Calibri"/>
              </a:rPr>
              <a:t>Pengelolaan</a:t>
            </a:r>
            <a:endParaRPr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717" y="4819294"/>
            <a:ext cx="4071992" cy="97430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8467">
              <a:spcBef>
                <a:spcPts val="440"/>
              </a:spcBef>
            </a:pPr>
            <a:r>
              <a:rPr spc="-73" dirty="0">
                <a:solidFill>
                  <a:srgbClr val="2A2E3A"/>
                </a:solidFill>
                <a:latin typeface="Arial Black"/>
                <a:cs typeface="Arial Black"/>
              </a:rPr>
              <a:t>Standar </a:t>
            </a:r>
            <a:r>
              <a:rPr spc="-70" dirty="0">
                <a:solidFill>
                  <a:srgbClr val="2A2E3A"/>
                </a:solidFill>
                <a:latin typeface="Arial Black"/>
                <a:cs typeface="Arial Black"/>
              </a:rPr>
              <a:t>Masukan</a:t>
            </a:r>
            <a:r>
              <a:rPr spc="-60" dirty="0">
                <a:solidFill>
                  <a:srgbClr val="2A2E3A"/>
                </a:solidFill>
                <a:latin typeface="Arial Black"/>
                <a:cs typeface="Arial Black"/>
              </a:rPr>
              <a:t> </a:t>
            </a:r>
            <a:r>
              <a:rPr spc="-7" dirty="0">
                <a:solidFill>
                  <a:srgbClr val="2A2E3A"/>
                </a:solidFill>
                <a:latin typeface="Arial Black"/>
                <a:cs typeface="Arial Black"/>
              </a:rPr>
              <a:t>Pendidikan</a:t>
            </a:r>
            <a:endParaRPr dirty="0">
              <a:latin typeface="Arial Black"/>
              <a:cs typeface="Arial Black"/>
            </a:endParaRPr>
          </a:p>
          <a:p>
            <a:pPr marL="8467" marR="3387">
              <a:lnSpc>
                <a:spcPct val="117000"/>
              </a:lnSpc>
              <a:spcBef>
                <a:spcPts val="70"/>
              </a:spcBef>
            </a:pPr>
            <a:r>
              <a:rPr spc="87" dirty="0">
                <a:solidFill>
                  <a:srgbClr val="2A2E3A"/>
                </a:solidFill>
                <a:latin typeface="Calibri"/>
                <a:cs typeface="Calibri"/>
              </a:rPr>
              <a:t>Isi,</a:t>
            </a:r>
            <a:r>
              <a:rPr spc="3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110" dirty="0">
                <a:solidFill>
                  <a:srgbClr val="2A2E3A"/>
                </a:solidFill>
                <a:latin typeface="Calibri"/>
                <a:cs typeface="Calibri"/>
              </a:rPr>
              <a:t>Dosen</a:t>
            </a:r>
            <a:r>
              <a:rPr spc="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97" dirty="0">
                <a:solidFill>
                  <a:srgbClr val="2A2E3A"/>
                </a:solidFill>
                <a:latin typeface="Calibri"/>
                <a:cs typeface="Calibri"/>
              </a:rPr>
              <a:t>&amp;</a:t>
            </a:r>
            <a:r>
              <a:rPr spc="10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117" dirty="0">
                <a:solidFill>
                  <a:srgbClr val="2A2E3A"/>
                </a:solidFill>
                <a:latin typeface="Calibri"/>
                <a:cs typeface="Calibri"/>
              </a:rPr>
              <a:t>Tenaga</a:t>
            </a:r>
            <a:r>
              <a:rPr spc="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73" dirty="0">
                <a:solidFill>
                  <a:srgbClr val="2A2E3A"/>
                </a:solidFill>
                <a:latin typeface="Calibri"/>
                <a:cs typeface="Calibri"/>
              </a:rPr>
              <a:t>Kependidikan,</a:t>
            </a:r>
            <a:r>
              <a:rPr spc="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103" dirty="0">
                <a:solidFill>
                  <a:srgbClr val="2A2E3A"/>
                </a:solidFill>
                <a:latin typeface="Calibri"/>
                <a:cs typeface="Calibri"/>
              </a:rPr>
              <a:t>Sarana</a:t>
            </a:r>
            <a:r>
              <a:rPr spc="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63" dirty="0">
                <a:solidFill>
                  <a:srgbClr val="2A2E3A"/>
                </a:solidFill>
                <a:latin typeface="Calibri"/>
                <a:cs typeface="Calibri"/>
              </a:rPr>
              <a:t>&amp; Prasarana,</a:t>
            </a:r>
            <a:r>
              <a:rPr spc="2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pc="87" dirty="0">
                <a:solidFill>
                  <a:srgbClr val="2A2E3A"/>
                </a:solidFill>
                <a:latin typeface="Calibri"/>
                <a:cs typeface="Calibri"/>
              </a:rPr>
              <a:t>Pembiayaan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455" y="6278541"/>
            <a:ext cx="884047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127" dirty="0">
                <a:solidFill>
                  <a:srgbClr val="2A2E3A"/>
                </a:solidFill>
                <a:latin typeface="Calibri"/>
                <a:cs typeface="Calibri"/>
              </a:rPr>
              <a:t>Standar</a:t>
            </a:r>
            <a:r>
              <a:rPr sz="1600" spc="1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A2E3A"/>
                </a:solidFill>
                <a:latin typeface="Calibri"/>
                <a:cs typeface="Calibri"/>
              </a:rPr>
              <a:t>ini</a:t>
            </a:r>
            <a:r>
              <a:rPr sz="1600" spc="20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83" dirty="0">
                <a:solidFill>
                  <a:srgbClr val="2A2E3A"/>
                </a:solidFill>
                <a:latin typeface="Calibri"/>
                <a:cs typeface="Calibri"/>
              </a:rPr>
              <a:t>menjadi</a:t>
            </a:r>
            <a:r>
              <a:rPr sz="1600" spc="23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127" dirty="0">
                <a:solidFill>
                  <a:srgbClr val="2A2E3A"/>
                </a:solidFill>
                <a:latin typeface="Calibri"/>
                <a:cs typeface="Calibri"/>
              </a:rPr>
              <a:t>acuan</a:t>
            </a:r>
            <a:r>
              <a:rPr sz="1600" spc="20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103" dirty="0">
                <a:solidFill>
                  <a:srgbClr val="2A2E3A"/>
                </a:solidFill>
                <a:latin typeface="Calibri"/>
                <a:cs typeface="Calibri"/>
              </a:rPr>
              <a:t>dalam</a:t>
            </a:r>
            <a:r>
              <a:rPr sz="1600" spc="1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97" dirty="0">
                <a:solidFill>
                  <a:srgbClr val="2A2E3A"/>
                </a:solidFill>
                <a:latin typeface="Calibri"/>
                <a:cs typeface="Calibri"/>
              </a:rPr>
              <a:t>menyusun,</a:t>
            </a:r>
            <a:r>
              <a:rPr sz="1600" spc="17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107" dirty="0">
                <a:solidFill>
                  <a:srgbClr val="2A2E3A"/>
                </a:solidFill>
                <a:latin typeface="Calibri"/>
                <a:cs typeface="Calibri"/>
              </a:rPr>
              <a:t>menyelenggarakan,</a:t>
            </a:r>
            <a:r>
              <a:rPr sz="1600" spc="20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2A2E3A"/>
                </a:solidFill>
                <a:latin typeface="Calibri"/>
                <a:cs typeface="Calibri"/>
              </a:rPr>
              <a:t>dan</a:t>
            </a:r>
            <a:r>
              <a:rPr sz="1600" spc="20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113" dirty="0">
                <a:solidFill>
                  <a:srgbClr val="2A2E3A"/>
                </a:solidFill>
                <a:latin typeface="Calibri"/>
                <a:cs typeface="Calibri"/>
              </a:rPr>
              <a:t>mengevaluasi</a:t>
            </a:r>
            <a:r>
              <a:rPr sz="1600" spc="23" dirty="0">
                <a:solidFill>
                  <a:srgbClr val="2A2E3A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2A2E3A"/>
                </a:solidFill>
                <a:latin typeface="Calibri"/>
                <a:cs typeface="Calibri"/>
              </a:rPr>
              <a:t>kurikulum.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8287" y="0"/>
            <a:ext cx="4553712" cy="6345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83946"/>
            <a:ext cx="12192000" cy="774277"/>
          </a:xfrm>
          <a:custGeom>
            <a:avLst/>
            <a:gdLst/>
            <a:ahLst/>
            <a:cxnLst/>
            <a:rect l="l" t="t" r="r" b="b"/>
            <a:pathLst>
              <a:path w="18288000" h="1161415">
                <a:moveTo>
                  <a:pt x="18288000" y="0"/>
                </a:moveTo>
                <a:lnTo>
                  <a:pt x="0" y="0"/>
                </a:lnTo>
                <a:lnTo>
                  <a:pt x="0" y="1161080"/>
                </a:lnTo>
                <a:lnTo>
                  <a:pt x="18288000" y="116108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7984" y="262016"/>
            <a:ext cx="6296237" cy="99636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156641" algn="ctr">
              <a:spcBef>
                <a:spcPts val="570"/>
              </a:spcBef>
            </a:pPr>
            <a:r>
              <a:rPr sz="2133" dirty="0">
                <a:solidFill>
                  <a:srgbClr val="2A2E3A"/>
                </a:solidFill>
              </a:rPr>
              <a:t>Standar</a:t>
            </a:r>
            <a:r>
              <a:rPr sz="2133" spc="33" dirty="0">
                <a:solidFill>
                  <a:srgbClr val="2A2E3A"/>
                </a:solidFill>
              </a:rPr>
              <a:t> </a:t>
            </a:r>
            <a:r>
              <a:rPr sz="2133" dirty="0">
                <a:solidFill>
                  <a:srgbClr val="2A2E3A"/>
                </a:solidFill>
              </a:rPr>
              <a:t>Kompetensi</a:t>
            </a:r>
            <a:r>
              <a:rPr sz="2133" spc="33" dirty="0">
                <a:solidFill>
                  <a:srgbClr val="2A2E3A"/>
                </a:solidFill>
              </a:rPr>
              <a:t> </a:t>
            </a:r>
            <a:r>
              <a:rPr sz="2133" spc="-7" dirty="0">
                <a:solidFill>
                  <a:srgbClr val="2A2E3A"/>
                </a:solidFill>
              </a:rPr>
              <a:t>Lulusan</a:t>
            </a:r>
            <a:endParaRPr sz="2133" dirty="0"/>
          </a:p>
          <a:p>
            <a:pPr marL="8467">
              <a:spcBef>
                <a:spcPts val="757"/>
              </a:spcBef>
              <a:tabLst>
                <a:tab pos="1866570" algn="l"/>
              </a:tabLst>
            </a:pPr>
            <a:r>
              <a:rPr sz="3200" spc="-213" dirty="0" err="1">
                <a:solidFill>
                  <a:srgbClr val="2A2E3A"/>
                </a:solidFill>
              </a:rPr>
              <a:t>Capaian</a:t>
            </a:r>
            <a:r>
              <a:rPr lang="en-US" sz="3200" spc="-213" dirty="0">
                <a:solidFill>
                  <a:srgbClr val="2A2E3A"/>
                </a:solidFill>
              </a:rPr>
              <a:t> </a:t>
            </a:r>
            <a:r>
              <a:rPr sz="3200" spc="-193" dirty="0" err="1">
                <a:solidFill>
                  <a:srgbClr val="718BAB"/>
                </a:solidFill>
              </a:rPr>
              <a:t>Pembelajaran</a:t>
            </a:r>
            <a:r>
              <a:rPr sz="3200" spc="-147" dirty="0">
                <a:solidFill>
                  <a:srgbClr val="718BAB"/>
                </a:solidFill>
              </a:rPr>
              <a:t> </a:t>
            </a:r>
            <a:r>
              <a:rPr sz="3200" spc="-243" dirty="0">
                <a:solidFill>
                  <a:srgbClr val="718BAB"/>
                </a:solidFill>
              </a:rPr>
              <a:t>Lulusan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854201" y="1727538"/>
            <a:ext cx="791210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Capaian</a:t>
            </a:r>
            <a:r>
              <a:rPr sz="1867" spc="-37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pembelajaran</a:t>
            </a:r>
            <a:r>
              <a:rPr sz="1867" spc="-33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lulusan</a:t>
            </a:r>
            <a:r>
              <a:rPr sz="1867" spc="-33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(CPL)</a:t>
            </a:r>
            <a:r>
              <a:rPr sz="1867" spc="-33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mencakup</a:t>
            </a:r>
            <a:r>
              <a:rPr sz="1867" spc="-30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kompetensi</a:t>
            </a:r>
            <a:r>
              <a:rPr sz="1867" spc="-30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004AAD"/>
                </a:solidFill>
                <a:latin typeface="Arial"/>
                <a:cs typeface="Arial"/>
              </a:rPr>
              <a:t>yang</a:t>
            </a:r>
            <a:r>
              <a:rPr sz="1867" spc="-33" dirty="0">
                <a:solidFill>
                  <a:srgbClr val="004AAD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004AAD"/>
                </a:solidFill>
                <a:latin typeface="Arial"/>
                <a:cs typeface="Arial"/>
              </a:rPr>
              <a:t>meliputi:</a:t>
            </a:r>
            <a:endParaRPr sz="1867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1853" y="2337884"/>
            <a:ext cx="3347720" cy="676910"/>
            <a:chOff x="1772780" y="3506825"/>
            <a:chExt cx="5021580" cy="1015365"/>
          </a:xfrm>
        </p:grpSpPr>
        <p:sp>
          <p:nvSpPr>
            <p:cNvPr id="6" name="object 6"/>
            <p:cNvSpPr/>
            <p:nvPr/>
          </p:nvSpPr>
          <p:spPr>
            <a:xfrm>
              <a:off x="1772780" y="3506825"/>
              <a:ext cx="5021580" cy="1015365"/>
            </a:xfrm>
            <a:custGeom>
              <a:avLst/>
              <a:gdLst/>
              <a:ahLst/>
              <a:cxnLst/>
              <a:rect l="l" t="t" r="r" b="b"/>
              <a:pathLst>
                <a:path w="5021580" h="1015364">
                  <a:moveTo>
                    <a:pt x="4514024" y="0"/>
                  </a:moveTo>
                  <a:lnTo>
                    <a:pt x="507441" y="0"/>
                  </a:lnTo>
                  <a:lnTo>
                    <a:pt x="458571" y="2322"/>
                  </a:lnTo>
                  <a:lnTo>
                    <a:pt x="411015" y="9149"/>
                  </a:lnTo>
                  <a:lnTo>
                    <a:pt x="364987" y="20267"/>
                  </a:lnTo>
                  <a:lnTo>
                    <a:pt x="320698" y="35464"/>
                  </a:lnTo>
                  <a:lnTo>
                    <a:pt x="278361" y="54526"/>
                  </a:lnTo>
                  <a:lnTo>
                    <a:pt x="238189" y="77242"/>
                  </a:lnTo>
                  <a:lnTo>
                    <a:pt x="200395" y="103399"/>
                  </a:lnTo>
                  <a:lnTo>
                    <a:pt x="165190" y="132785"/>
                  </a:lnTo>
                  <a:lnTo>
                    <a:pt x="132789" y="165185"/>
                  </a:lnTo>
                  <a:lnTo>
                    <a:pt x="103403" y="200389"/>
                  </a:lnTo>
                  <a:lnTo>
                    <a:pt x="77245" y="238183"/>
                  </a:lnTo>
                  <a:lnTo>
                    <a:pt x="54529" y="278355"/>
                  </a:lnTo>
                  <a:lnTo>
                    <a:pt x="35465" y="320692"/>
                  </a:lnTo>
                  <a:lnTo>
                    <a:pt x="20268" y="364982"/>
                  </a:lnTo>
                  <a:lnTo>
                    <a:pt x="9149" y="411012"/>
                  </a:lnTo>
                  <a:lnTo>
                    <a:pt x="2322" y="458569"/>
                  </a:lnTo>
                  <a:lnTo>
                    <a:pt x="0" y="507441"/>
                  </a:lnTo>
                  <a:lnTo>
                    <a:pt x="2322" y="556308"/>
                  </a:lnTo>
                  <a:lnTo>
                    <a:pt x="9149" y="603862"/>
                  </a:lnTo>
                  <a:lnTo>
                    <a:pt x="20268" y="649889"/>
                  </a:lnTo>
                  <a:lnTo>
                    <a:pt x="35465" y="694177"/>
                  </a:lnTo>
                  <a:lnTo>
                    <a:pt x="54529" y="736512"/>
                  </a:lnTo>
                  <a:lnTo>
                    <a:pt x="77245" y="776683"/>
                  </a:lnTo>
                  <a:lnTo>
                    <a:pt x="103403" y="814477"/>
                  </a:lnTo>
                  <a:lnTo>
                    <a:pt x="132789" y="849680"/>
                  </a:lnTo>
                  <a:lnTo>
                    <a:pt x="165190" y="882081"/>
                  </a:lnTo>
                  <a:lnTo>
                    <a:pt x="200395" y="911466"/>
                  </a:lnTo>
                  <a:lnTo>
                    <a:pt x="238189" y="937624"/>
                  </a:lnTo>
                  <a:lnTo>
                    <a:pt x="278361" y="960340"/>
                  </a:lnTo>
                  <a:lnTo>
                    <a:pt x="320698" y="979404"/>
                  </a:lnTo>
                  <a:lnTo>
                    <a:pt x="364987" y="994601"/>
                  </a:lnTo>
                  <a:lnTo>
                    <a:pt x="411015" y="1005719"/>
                  </a:lnTo>
                  <a:lnTo>
                    <a:pt x="458571" y="1012546"/>
                  </a:lnTo>
                  <a:lnTo>
                    <a:pt x="507441" y="1014869"/>
                  </a:lnTo>
                  <a:lnTo>
                    <a:pt x="4514024" y="1014869"/>
                  </a:lnTo>
                  <a:lnTo>
                    <a:pt x="4562894" y="1012546"/>
                  </a:lnTo>
                  <a:lnTo>
                    <a:pt x="4610449" y="1005719"/>
                  </a:lnTo>
                  <a:lnTo>
                    <a:pt x="4656478" y="994601"/>
                  </a:lnTo>
                  <a:lnTo>
                    <a:pt x="4700767" y="979404"/>
                  </a:lnTo>
                  <a:lnTo>
                    <a:pt x="4743104" y="960340"/>
                  </a:lnTo>
                  <a:lnTo>
                    <a:pt x="4783276" y="937624"/>
                  </a:lnTo>
                  <a:lnTo>
                    <a:pt x="4821070" y="911466"/>
                  </a:lnTo>
                  <a:lnTo>
                    <a:pt x="4856274" y="882081"/>
                  </a:lnTo>
                  <a:lnTo>
                    <a:pt x="4888676" y="849680"/>
                  </a:lnTo>
                  <a:lnTo>
                    <a:pt x="4918062" y="814477"/>
                  </a:lnTo>
                  <a:lnTo>
                    <a:pt x="4944219" y="776683"/>
                  </a:lnTo>
                  <a:lnTo>
                    <a:pt x="4966936" y="736512"/>
                  </a:lnTo>
                  <a:lnTo>
                    <a:pt x="4986000" y="694177"/>
                  </a:lnTo>
                  <a:lnTo>
                    <a:pt x="5001197" y="649889"/>
                  </a:lnTo>
                  <a:lnTo>
                    <a:pt x="5012315" y="603862"/>
                  </a:lnTo>
                  <a:lnTo>
                    <a:pt x="5019142" y="556308"/>
                  </a:lnTo>
                  <a:lnTo>
                    <a:pt x="5021465" y="507441"/>
                  </a:lnTo>
                  <a:lnTo>
                    <a:pt x="5019045" y="458569"/>
                  </a:lnTo>
                  <a:lnTo>
                    <a:pt x="5011624" y="407981"/>
                  </a:lnTo>
                  <a:lnTo>
                    <a:pt x="4999530" y="359858"/>
                  </a:lnTo>
                  <a:lnTo>
                    <a:pt x="4982837" y="313250"/>
                  </a:lnTo>
                  <a:lnTo>
                    <a:pt x="4961683" y="268489"/>
                  </a:lnTo>
                  <a:lnTo>
                    <a:pt x="4936206" y="225907"/>
                  </a:lnTo>
                  <a:lnTo>
                    <a:pt x="4906545" y="185839"/>
                  </a:lnTo>
                  <a:lnTo>
                    <a:pt x="4872837" y="148615"/>
                  </a:lnTo>
                  <a:lnTo>
                    <a:pt x="4835618" y="114907"/>
                  </a:lnTo>
                  <a:lnTo>
                    <a:pt x="4795552" y="85248"/>
                  </a:lnTo>
                  <a:lnTo>
                    <a:pt x="4752973" y="59773"/>
                  </a:lnTo>
                  <a:lnTo>
                    <a:pt x="4708213" y="38622"/>
                  </a:lnTo>
                  <a:lnTo>
                    <a:pt x="4661606" y="21931"/>
                  </a:lnTo>
                  <a:lnTo>
                    <a:pt x="4613483" y="9839"/>
                  </a:lnTo>
                  <a:lnTo>
                    <a:pt x="4564178" y="2482"/>
                  </a:lnTo>
                  <a:lnTo>
                    <a:pt x="4514024" y="0"/>
                  </a:lnTo>
                  <a:close/>
                </a:path>
              </a:pathLst>
            </a:custGeom>
            <a:solidFill>
              <a:srgbClr val="FAC74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8632" y="3669791"/>
              <a:ext cx="734568" cy="68884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6878210" y="2337884"/>
            <a:ext cx="3347720" cy="676910"/>
          </a:xfrm>
          <a:custGeom>
            <a:avLst/>
            <a:gdLst/>
            <a:ahLst/>
            <a:cxnLst/>
            <a:rect l="l" t="t" r="r" b="b"/>
            <a:pathLst>
              <a:path w="5021580" h="1015364">
                <a:moveTo>
                  <a:pt x="4513999" y="0"/>
                </a:moveTo>
                <a:lnTo>
                  <a:pt x="507441" y="0"/>
                </a:lnTo>
                <a:lnTo>
                  <a:pt x="458571" y="2322"/>
                </a:lnTo>
                <a:lnTo>
                  <a:pt x="411015" y="9149"/>
                </a:lnTo>
                <a:lnTo>
                  <a:pt x="364987" y="20267"/>
                </a:lnTo>
                <a:lnTo>
                  <a:pt x="320698" y="35464"/>
                </a:lnTo>
                <a:lnTo>
                  <a:pt x="278361" y="54526"/>
                </a:lnTo>
                <a:lnTo>
                  <a:pt x="238189" y="77242"/>
                </a:lnTo>
                <a:lnTo>
                  <a:pt x="200395" y="103399"/>
                </a:lnTo>
                <a:lnTo>
                  <a:pt x="165190" y="132785"/>
                </a:lnTo>
                <a:lnTo>
                  <a:pt x="132789" y="165185"/>
                </a:lnTo>
                <a:lnTo>
                  <a:pt x="103403" y="200389"/>
                </a:lnTo>
                <a:lnTo>
                  <a:pt x="77245" y="238183"/>
                </a:lnTo>
                <a:lnTo>
                  <a:pt x="54529" y="278355"/>
                </a:lnTo>
                <a:lnTo>
                  <a:pt x="35465" y="320692"/>
                </a:lnTo>
                <a:lnTo>
                  <a:pt x="20268" y="364982"/>
                </a:lnTo>
                <a:lnTo>
                  <a:pt x="9149" y="411012"/>
                </a:lnTo>
                <a:lnTo>
                  <a:pt x="2322" y="458569"/>
                </a:lnTo>
                <a:lnTo>
                  <a:pt x="0" y="507441"/>
                </a:lnTo>
                <a:lnTo>
                  <a:pt x="2322" y="556308"/>
                </a:lnTo>
                <a:lnTo>
                  <a:pt x="9149" y="603862"/>
                </a:lnTo>
                <a:lnTo>
                  <a:pt x="20268" y="649889"/>
                </a:lnTo>
                <a:lnTo>
                  <a:pt x="35465" y="694177"/>
                </a:lnTo>
                <a:lnTo>
                  <a:pt x="54529" y="736512"/>
                </a:lnTo>
                <a:lnTo>
                  <a:pt x="77245" y="776683"/>
                </a:lnTo>
                <a:lnTo>
                  <a:pt x="103403" y="814477"/>
                </a:lnTo>
                <a:lnTo>
                  <a:pt x="132789" y="849680"/>
                </a:lnTo>
                <a:lnTo>
                  <a:pt x="165190" y="882081"/>
                </a:lnTo>
                <a:lnTo>
                  <a:pt x="200395" y="911466"/>
                </a:lnTo>
                <a:lnTo>
                  <a:pt x="238189" y="937624"/>
                </a:lnTo>
                <a:lnTo>
                  <a:pt x="278361" y="960340"/>
                </a:lnTo>
                <a:lnTo>
                  <a:pt x="320698" y="979404"/>
                </a:lnTo>
                <a:lnTo>
                  <a:pt x="364987" y="994601"/>
                </a:lnTo>
                <a:lnTo>
                  <a:pt x="411015" y="1005719"/>
                </a:lnTo>
                <a:lnTo>
                  <a:pt x="458571" y="1012546"/>
                </a:lnTo>
                <a:lnTo>
                  <a:pt x="507441" y="1014869"/>
                </a:lnTo>
                <a:lnTo>
                  <a:pt x="4513999" y="1014869"/>
                </a:lnTo>
                <a:lnTo>
                  <a:pt x="4562875" y="1012546"/>
                </a:lnTo>
                <a:lnTo>
                  <a:pt x="4610436" y="1005719"/>
                </a:lnTo>
                <a:lnTo>
                  <a:pt x="4656470" y="994601"/>
                </a:lnTo>
                <a:lnTo>
                  <a:pt x="4700764" y="979404"/>
                </a:lnTo>
                <a:lnTo>
                  <a:pt x="4743106" y="960340"/>
                </a:lnTo>
                <a:lnTo>
                  <a:pt x="4783282" y="937624"/>
                </a:lnTo>
                <a:lnTo>
                  <a:pt x="4821080" y="911466"/>
                </a:lnTo>
                <a:lnTo>
                  <a:pt x="4856287" y="882081"/>
                </a:lnTo>
                <a:lnTo>
                  <a:pt x="4888691" y="849680"/>
                </a:lnTo>
                <a:lnTo>
                  <a:pt x="4918080" y="814477"/>
                </a:lnTo>
                <a:lnTo>
                  <a:pt x="4944239" y="776683"/>
                </a:lnTo>
                <a:lnTo>
                  <a:pt x="4966958" y="736512"/>
                </a:lnTo>
                <a:lnTo>
                  <a:pt x="4986023" y="694177"/>
                </a:lnTo>
                <a:lnTo>
                  <a:pt x="5001221" y="649889"/>
                </a:lnTo>
                <a:lnTo>
                  <a:pt x="5012340" y="603862"/>
                </a:lnTo>
                <a:lnTo>
                  <a:pt x="5019168" y="556308"/>
                </a:lnTo>
                <a:lnTo>
                  <a:pt x="5021491" y="507441"/>
                </a:lnTo>
                <a:lnTo>
                  <a:pt x="5019071" y="458569"/>
                </a:lnTo>
                <a:lnTo>
                  <a:pt x="5011650" y="407981"/>
                </a:lnTo>
                <a:lnTo>
                  <a:pt x="4999557" y="359858"/>
                </a:lnTo>
                <a:lnTo>
                  <a:pt x="4982867" y="313250"/>
                </a:lnTo>
                <a:lnTo>
                  <a:pt x="4961718" y="268489"/>
                </a:lnTo>
                <a:lnTo>
                  <a:pt x="4936248" y="225907"/>
                </a:lnTo>
                <a:lnTo>
                  <a:pt x="4906596" y="185839"/>
                </a:lnTo>
                <a:lnTo>
                  <a:pt x="4872901" y="148615"/>
                </a:lnTo>
                <a:lnTo>
                  <a:pt x="4835653" y="114907"/>
                </a:lnTo>
                <a:lnTo>
                  <a:pt x="4795570" y="85248"/>
                </a:lnTo>
                <a:lnTo>
                  <a:pt x="4752979" y="59773"/>
                </a:lnTo>
                <a:lnTo>
                  <a:pt x="4708213" y="38622"/>
                </a:lnTo>
                <a:lnTo>
                  <a:pt x="4661602" y="21931"/>
                </a:lnTo>
                <a:lnTo>
                  <a:pt x="4613475" y="9839"/>
                </a:lnTo>
                <a:lnTo>
                  <a:pt x="4564164" y="2482"/>
                </a:lnTo>
                <a:lnTo>
                  <a:pt x="4513999" y="0"/>
                </a:lnTo>
                <a:close/>
              </a:path>
            </a:pathLst>
          </a:custGeom>
          <a:solidFill>
            <a:srgbClr val="FAC7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1181853" y="4308814"/>
            <a:ext cx="3347720" cy="676910"/>
          </a:xfrm>
          <a:custGeom>
            <a:avLst/>
            <a:gdLst/>
            <a:ahLst/>
            <a:cxnLst/>
            <a:rect l="l" t="t" r="r" b="b"/>
            <a:pathLst>
              <a:path w="5021580" h="1015365">
                <a:moveTo>
                  <a:pt x="4514024" y="0"/>
                </a:moveTo>
                <a:lnTo>
                  <a:pt x="507441" y="0"/>
                </a:lnTo>
                <a:lnTo>
                  <a:pt x="458571" y="2322"/>
                </a:lnTo>
                <a:lnTo>
                  <a:pt x="411015" y="9149"/>
                </a:lnTo>
                <a:lnTo>
                  <a:pt x="364987" y="20267"/>
                </a:lnTo>
                <a:lnTo>
                  <a:pt x="320698" y="35464"/>
                </a:lnTo>
                <a:lnTo>
                  <a:pt x="278361" y="54526"/>
                </a:lnTo>
                <a:lnTo>
                  <a:pt x="238189" y="77242"/>
                </a:lnTo>
                <a:lnTo>
                  <a:pt x="200395" y="103399"/>
                </a:lnTo>
                <a:lnTo>
                  <a:pt x="165190" y="132785"/>
                </a:lnTo>
                <a:lnTo>
                  <a:pt x="132789" y="165185"/>
                </a:lnTo>
                <a:lnTo>
                  <a:pt x="103403" y="200389"/>
                </a:lnTo>
                <a:lnTo>
                  <a:pt x="77245" y="238183"/>
                </a:lnTo>
                <a:lnTo>
                  <a:pt x="54529" y="278355"/>
                </a:lnTo>
                <a:lnTo>
                  <a:pt x="35465" y="320692"/>
                </a:lnTo>
                <a:lnTo>
                  <a:pt x="20268" y="364982"/>
                </a:lnTo>
                <a:lnTo>
                  <a:pt x="9149" y="411012"/>
                </a:lnTo>
                <a:lnTo>
                  <a:pt x="2322" y="458569"/>
                </a:lnTo>
                <a:lnTo>
                  <a:pt x="0" y="507441"/>
                </a:lnTo>
                <a:lnTo>
                  <a:pt x="2322" y="556308"/>
                </a:lnTo>
                <a:lnTo>
                  <a:pt x="9149" y="603862"/>
                </a:lnTo>
                <a:lnTo>
                  <a:pt x="20268" y="649889"/>
                </a:lnTo>
                <a:lnTo>
                  <a:pt x="35465" y="694177"/>
                </a:lnTo>
                <a:lnTo>
                  <a:pt x="54529" y="736512"/>
                </a:lnTo>
                <a:lnTo>
                  <a:pt x="77245" y="776683"/>
                </a:lnTo>
                <a:lnTo>
                  <a:pt x="103403" y="814477"/>
                </a:lnTo>
                <a:lnTo>
                  <a:pt x="132789" y="849680"/>
                </a:lnTo>
                <a:lnTo>
                  <a:pt x="165190" y="882081"/>
                </a:lnTo>
                <a:lnTo>
                  <a:pt x="200395" y="911466"/>
                </a:lnTo>
                <a:lnTo>
                  <a:pt x="238189" y="937624"/>
                </a:lnTo>
                <a:lnTo>
                  <a:pt x="278361" y="960340"/>
                </a:lnTo>
                <a:lnTo>
                  <a:pt x="320698" y="979404"/>
                </a:lnTo>
                <a:lnTo>
                  <a:pt x="364987" y="994601"/>
                </a:lnTo>
                <a:lnTo>
                  <a:pt x="411015" y="1005719"/>
                </a:lnTo>
                <a:lnTo>
                  <a:pt x="458571" y="1012546"/>
                </a:lnTo>
                <a:lnTo>
                  <a:pt x="507441" y="1014869"/>
                </a:lnTo>
                <a:lnTo>
                  <a:pt x="4514024" y="1014869"/>
                </a:lnTo>
                <a:lnTo>
                  <a:pt x="4562894" y="1012546"/>
                </a:lnTo>
                <a:lnTo>
                  <a:pt x="4610449" y="1005719"/>
                </a:lnTo>
                <a:lnTo>
                  <a:pt x="4656478" y="994601"/>
                </a:lnTo>
                <a:lnTo>
                  <a:pt x="4700767" y="979404"/>
                </a:lnTo>
                <a:lnTo>
                  <a:pt x="4743104" y="960340"/>
                </a:lnTo>
                <a:lnTo>
                  <a:pt x="4783276" y="937624"/>
                </a:lnTo>
                <a:lnTo>
                  <a:pt x="4821070" y="911466"/>
                </a:lnTo>
                <a:lnTo>
                  <a:pt x="4856274" y="882081"/>
                </a:lnTo>
                <a:lnTo>
                  <a:pt x="4888676" y="849680"/>
                </a:lnTo>
                <a:lnTo>
                  <a:pt x="4918062" y="814477"/>
                </a:lnTo>
                <a:lnTo>
                  <a:pt x="4944219" y="776683"/>
                </a:lnTo>
                <a:lnTo>
                  <a:pt x="4966936" y="736512"/>
                </a:lnTo>
                <a:lnTo>
                  <a:pt x="4986000" y="694177"/>
                </a:lnTo>
                <a:lnTo>
                  <a:pt x="5001197" y="649889"/>
                </a:lnTo>
                <a:lnTo>
                  <a:pt x="5012315" y="603862"/>
                </a:lnTo>
                <a:lnTo>
                  <a:pt x="5019142" y="556308"/>
                </a:lnTo>
                <a:lnTo>
                  <a:pt x="5021465" y="507441"/>
                </a:lnTo>
                <a:lnTo>
                  <a:pt x="5019045" y="458569"/>
                </a:lnTo>
                <a:lnTo>
                  <a:pt x="5011624" y="407981"/>
                </a:lnTo>
                <a:lnTo>
                  <a:pt x="4999530" y="359858"/>
                </a:lnTo>
                <a:lnTo>
                  <a:pt x="4982837" y="313250"/>
                </a:lnTo>
                <a:lnTo>
                  <a:pt x="4961683" y="268489"/>
                </a:lnTo>
                <a:lnTo>
                  <a:pt x="4936206" y="225907"/>
                </a:lnTo>
                <a:lnTo>
                  <a:pt x="4906545" y="185839"/>
                </a:lnTo>
                <a:lnTo>
                  <a:pt x="4872837" y="148615"/>
                </a:lnTo>
                <a:lnTo>
                  <a:pt x="4835618" y="114907"/>
                </a:lnTo>
                <a:lnTo>
                  <a:pt x="4795552" y="85248"/>
                </a:lnTo>
                <a:lnTo>
                  <a:pt x="4752973" y="59773"/>
                </a:lnTo>
                <a:lnTo>
                  <a:pt x="4708213" y="38622"/>
                </a:lnTo>
                <a:lnTo>
                  <a:pt x="4661606" y="21931"/>
                </a:lnTo>
                <a:lnTo>
                  <a:pt x="4613483" y="9839"/>
                </a:lnTo>
                <a:lnTo>
                  <a:pt x="4564178" y="2482"/>
                </a:lnTo>
                <a:lnTo>
                  <a:pt x="4514024" y="0"/>
                </a:lnTo>
                <a:close/>
              </a:path>
            </a:pathLst>
          </a:custGeom>
          <a:solidFill>
            <a:srgbClr val="FAC7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878210" y="4308814"/>
            <a:ext cx="3347720" cy="676910"/>
          </a:xfrm>
          <a:custGeom>
            <a:avLst/>
            <a:gdLst/>
            <a:ahLst/>
            <a:cxnLst/>
            <a:rect l="l" t="t" r="r" b="b"/>
            <a:pathLst>
              <a:path w="5021580" h="1015365">
                <a:moveTo>
                  <a:pt x="4513999" y="0"/>
                </a:moveTo>
                <a:lnTo>
                  <a:pt x="507441" y="0"/>
                </a:lnTo>
                <a:lnTo>
                  <a:pt x="458571" y="2322"/>
                </a:lnTo>
                <a:lnTo>
                  <a:pt x="411015" y="9149"/>
                </a:lnTo>
                <a:lnTo>
                  <a:pt x="364987" y="20267"/>
                </a:lnTo>
                <a:lnTo>
                  <a:pt x="320698" y="35464"/>
                </a:lnTo>
                <a:lnTo>
                  <a:pt x="278361" y="54526"/>
                </a:lnTo>
                <a:lnTo>
                  <a:pt x="238189" y="77242"/>
                </a:lnTo>
                <a:lnTo>
                  <a:pt x="200395" y="103399"/>
                </a:lnTo>
                <a:lnTo>
                  <a:pt x="165190" y="132785"/>
                </a:lnTo>
                <a:lnTo>
                  <a:pt x="132789" y="165185"/>
                </a:lnTo>
                <a:lnTo>
                  <a:pt x="103403" y="200389"/>
                </a:lnTo>
                <a:lnTo>
                  <a:pt x="77245" y="238183"/>
                </a:lnTo>
                <a:lnTo>
                  <a:pt x="54529" y="278355"/>
                </a:lnTo>
                <a:lnTo>
                  <a:pt x="35465" y="320692"/>
                </a:lnTo>
                <a:lnTo>
                  <a:pt x="20268" y="364982"/>
                </a:lnTo>
                <a:lnTo>
                  <a:pt x="9149" y="411012"/>
                </a:lnTo>
                <a:lnTo>
                  <a:pt x="2322" y="458569"/>
                </a:lnTo>
                <a:lnTo>
                  <a:pt x="0" y="507441"/>
                </a:lnTo>
                <a:lnTo>
                  <a:pt x="2322" y="556308"/>
                </a:lnTo>
                <a:lnTo>
                  <a:pt x="9149" y="603862"/>
                </a:lnTo>
                <a:lnTo>
                  <a:pt x="20268" y="649889"/>
                </a:lnTo>
                <a:lnTo>
                  <a:pt x="35465" y="694177"/>
                </a:lnTo>
                <a:lnTo>
                  <a:pt x="54529" y="736512"/>
                </a:lnTo>
                <a:lnTo>
                  <a:pt x="77245" y="776683"/>
                </a:lnTo>
                <a:lnTo>
                  <a:pt x="103403" y="814477"/>
                </a:lnTo>
                <a:lnTo>
                  <a:pt x="132789" y="849680"/>
                </a:lnTo>
                <a:lnTo>
                  <a:pt x="165190" y="882081"/>
                </a:lnTo>
                <a:lnTo>
                  <a:pt x="200395" y="911466"/>
                </a:lnTo>
                <a:lnTo>
                  <a:pt x="238189" y="937624"/>
                </a:lnTo>
                <a:lnTo>
                  <a:pt x="278361" y="960340"/>
                </a:lnTo>
                <a:lnTo>
                  <a:pt x="320698" y="979404"/>
                </a:lnTo>
                <a:lnTo>
                  <a:pt x="364987" y="994601"/>
                </a:lnTo>
                <a:lnTo>
                  <a:pt x="411015" y="1005719"/>
                </a:lnTo>
                <a:lnTo>
                  <a:pt x="458571" y="1012546"/>
                </a:lnTo>
                <a:lnTo>
                  <a:pt x="507441" y="1014869"/>
                </a:lnTo>
                <a:lnTo>
                  <a:pt x="4513999" y="1014869"/>
                </a:lnTo>
                <a:lnTo>
                  <a:pt x="4562875" y="1012546"/>
                </a:lnTo>
                <a:lnTo>
                  <a:pt x="4610436" y="1005719"/>
                </a:lnTo>
                <a:lnTo>
                  <a:pt x="4656470" y="994601"/>
                </a:lnTo>
                <a:lnTo>
                  <a:pt x="4700764" y="979404"/>
                </a:lnTo>
                <a:lnTo>
                  <a:pt x="4743106" y="960340"/>
                </a:lnTo>
                <a:lnTo>
                  <a:pt x="4783282" y="937624"/>
                </a:lnTo>
                <a:lnTo>
                  <a:pt x="4821080" y="911466"/>
                </a:lnTo>
                <a:lnTo>
                  <a:pt x="4856287" y="882081"/>
                </a:lnTo>
                <a:lnTo>
                  <a:pt x="4888691" y="849680"/>
                </a:lnTo>
                <a:lnTo>
                  <a:pt x="4918080" y="814477"/>
                </a:lnTo>
                <a:lnTo>
                  <a:pt x="4944239" y="776683"/>
                </a:lnTo>
                <a:lnTo>
                  <a:pt x="4966958" y="736512"/>
                </a:lnTo>
                <a:lnTo>
                  <a:pt x="4986023" y="694177"/>
                </a:lnTo>
                <a:lnTo>
                  <a:pt x="5001221" y="649889"/>
                </a:lnTo>
                <a:lnTo>
                  <a:pt x="5012340" y="603862"/>
                </a:lnTo>
                <a:lnTo>
                  <a:pt x="5019168" y="556308"/>
                </a:lnTo>
                <a:lnTo>
                  <a:pt x="5021491" y="507441"/>
                </a:lnTo>
                <a:lnTo>
                  <a:pt x="5019071" y="458569"/>
                </a:lnTo>
                <a:lnTo>
                  <a:pt x="5011650" y="407981"/>
                </a:lnTo>
                <a:lnTo>
                  <a:pt x="4999557" y="359858"/>
                </a:lnTo>
                <a:lnTo>
                  <a:pt x="4982867" y="313250"/>
                </a:lnTo>
                <a:lnTo>
                  <a:pt x="4961718" y="268489"/>
                </a:lnTo>
                <a:lnTo>
                  <a:pt x="4936248" y="225907"/>
                </a:lnTo>
                <a:lnTo>
                  <a:pt x="4906596" y="185839"/>
                </a:lnTo>
                <a:lnTo>
                  <a:pt x="4872901" y="148615"/>
                </a:lnTo>
                <a:lnTo>
                  <a:pt x="4835653" y="114907"/>
                </a:lnTo>
                <a:lnTo>
                  <a:pt x="4795570" y="85248"/>
                </a:lnTo>
                <a:lnTo>
                  <a:pt x="4752979" y="59773"/>
                </a:lnTo>
                <a:lnTo>
                  <a:pt x="4708213" y="38622"/>
                </a:lnTo>
                <a:lnTo>
                  <a:pt x="4661602" y="21931"/>
                </a:lnTo>
                <a:lnTo>
                  <a:pt x="4613475" y="9839"/>
                </a:lnTo>
                <a:lnTo>
                  <a:pt x="4564164" y="2482"/>
                </a:lnTo>
                <a:lnTo>
                  <a:pt x="4513999" y="0"/>
                </a:lnTo>
                <a:close/>
              </a:path>
            </a:pathLst>
          </a:custGeom>
          <a:solidFill>
            <a:srgbClr val="FAC7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1951618" y="2387938"/>
            <a:ext cx="2188633" cy="542883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540624" marR="3387" indent="-532580">
              <a:lnSpc>
                <a:spcPts val="1873"/>
              </a:lnSpc>
              <a:spcBef>
                <a:spcPts val="433"/>
              </a:spcBef>
            </a:pPr>
            <a:r>
              <a:rPr sz="1867" b="1" spc="-53" dirty="0">
                <a:solidFill>
                  <a:srgbClr val="684996"/>
                </a:solidFill>
                <a:latin typeface="Century Gothic"/>
                <a:cs typeface="Century Gothic"/>
              </a:rPr>
              <a:t>Penguasaan</a:t>
            </a:r>
            <a:r>
              <a:rPr sz="1867" b="1" spc="-57" dirty="0">
                <a:solidFill>
                  <a:srgbClr val="684996"/>
                </a:solidFill>
                <a:latin typeface="Century Gothic"/>
                <a:cs typeface="Century Gothic"/>
              </a:rPr>
              <a:t> </a:t>
            </a:r>
            <a:r>
              <a:rPr sz="1867" b="1" dirty="0">
                <a:solidFill>
                  <a:srgbClr val="684996"/>
                </a:solidFill>
                <a:latin typeface="Century Gothic"/>
                <a:cs typeface="Century Gothic"/>
              </a:rPr>
              <a:t>Ilmu</a:t>
            </a:r>
            <a:r>
              <a:rPr sz="1867" b="1" spc="-53" dirty="0">
                <a:solidFill>
                  <a:srgbClr val="684996"/>
                </a:solidFill>
                <a:latin typeface="Century Gothic"/>
                <a:cs typeface="Century Gothic"/>
              </a:rPr>
              <a:t> </a:t>
            </a:r>
            <a:r>
              <a:rPr sz="1867" b="1" spc="130" dirty="0">
                <a:solidFill>
                  <a:srgbClr val="684996"/>
                </a:solidFill>
                <a:latin typeface="Century Gothic"/>
                <a:cs typeface="Century Gothic"/>
              </a:rPr>
              <a:t>&amp; </a:t>
            </a:r>
            <a:r>
              <a:rPr sz="1867" b="1" spc="-7" dirty="0">
                <a:solidFill>
                  <a:srgbClr val="684996"/>
                </a:solidFill>
                <a:latin typeface="Century Gothic"/>
                <a:cs typeface="Century Gothic"/>
              </a:rPr>
              <a:t>Teknologi</a:t>
            </a:r>
            <a:endParaRPr sz="1867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3204" y="2471250"/>
            <a:ext cx="2100157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b="1" spc="-76" dirty="0">
                <a:solidFill>
                  <a:srgbClr val="684996"/>
                </a:solidFill>
                <a:latin typeface="Century Gothic"/>
                <a:cs typeface="Century Gothic"/>
              </a:rPr>
              <a:t>Kecakapan</a:t>
            </a:r>
            <a:r>
              <a:rPr sz="1867" b="1" spc="-73" dirty="0">
                <a:solidFill>
                  <a:srgbClr val="684996"/>
                </a:solidFill>
                <a:latin typeface="Century Gothic"/>
                <a:cs typeface="Century Gothic"/>
              </a:rPr>
              <a:t> </a:t>
            </a:r>
            <a:r>
              <a:rPr sz="1867" b="1" spc="-13" dirty="0">
                <a:solidFill>
                  <a:srgbClr val="684996"/>
                </a:solidFill>
                <a:latin typeface="Century Gothic"/>
                <a:cs typeface="Century Gothic"/>
              </a:rPr>
              <a:t>Umum</a:t>
            </a:r>
            <a:endParaRPr sz="1867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4740" y="4381330"/>
            <a:ext cx="1989243" cy="542883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700652" marR="3387" indent="-692185">
              <a:lnSpc>
                <a:spcPts val="1873"/>
              </a:lnSpc>
              <a:spcBef>
                <a:spcPts val="433"/>
              </a:spcBef>
            </a:pPr>
            <a:r>
              <a:rPr sz="1867" b="1" dirty="0">
                <a:solidFill>
                  <a:srgbClr val="684996"/>
                </a:solidFill>
                <a:latin typeface="Century Gothic"/>
                <a:cs typeface="Century Gothic"/>
              </a:rPr>
              <a:t>Kebutuhan</a:t>
            </a:r>
            <a:r>
              <a:rPr sz="1867" b="1" spc="-73" dirty="0">
                <a:solidFill>
                  <a:srgbClr val="684996"/>
                </a:solidFill>
                <a:latin typeface="Century Gothic"/>
                <a:cs typeface="Century Gothic"/>
              </a:rPr>
              <a:t> </a:t>
            </a:r>
            <a:r>
              <a:rPr sz="1867" b="1" spc="-13" dirty="0">
                <a:solidFill>
                  <a:srgbClr val="684996"/>
                </a:solidFill>
                <a:latin typeface="Century Gothic"/>
                <a:cs typeface="Century Gothic"/>
              </a:rPr>
              <a:t>Dunia Kerja</a:t>
            </a:r>
            <a:endParaRPr sz="1867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9649" y="4346786"/>
            <a:ext cx="1470660" cy="54502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1503" marR="3387" indent="-113459">
              <a:lnSpc>
                <a:spcPts val="1853"/>
              </a:lnSpc>
              <a:spcBef>
                <a:spcPts val="450"/>
              </a:spcBef>
            </a:pPr>
            <a:r>
              <a:rPr sz="1867" b="1" spc="-47" dirty="0">
                <a:solidFill>
                  <a:srgbClr val="684996"/>
                </a:solidFill>
                <a:latin typeface="Century Gothic"/>
                <a:cs typeface="Century Gothic"/>
              </a:rPr>
              <a:t>Kemampuan </a:t>
            </a:r>
            <a:r>
              <a:rPr sz="1867" b="1" spc="-7" dirty="0">
                <a:solidFill>
                  <a:srgbClr val="684996"/>
                </a:solidFill>
                <a:latin typeface="Century Gothic"/>
                <a:cs typeface="Century Gothic"/>
              </a:rPr>
              <a:t>Intelektual</a:t>
            </a:r>
            <a:endParaRPr sz="1867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9598" y="3271858"/>
            <a:ext cx="389890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30" dirty="0">
                <a:latin typeface="Calibri"/>
                <a:cs typeface="Calibri"/>
              </a:rPr>
              <a:t>Kecakapan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110" dirty="0">
                <a:latin typeface="Calibri"/>
                <a:cs typeface="Calibri"/>
              </a:rPr>
              <a:t>spesifik</a:t>
            </a:r>
            <a:r>
              <a:rPr sz="1867" spc="80" dirty="0">
                <a:latin typeface="Calibri"/>
                <a:cs typeface="Calibri"/>
              </a:rPr>
              <a:t> </a:t>
            </a:r>
            <a:r>
              <a:rPr sz="1867" spc="123" dirty="0">
                <a:latin typeface="Calibri"/>
                <a:cs typeface="Calibri"/>
              </a:rPr>
              <a:t>dan</a:t>
            </a:r>
            <a:r>
              <a:rPr sz="1867" spc="80" dirty="0">
                <a:latin typeface="Calibri"/>
                <a:cs typeface="Calibri"/>
              </a:rPr>
              <a:t> </a:t>
            </a:r>
            <a:r>
              <a:rPr sz="1867" spc="73" dirty="0">
                <a:latin typeface="Calibri"/>
                <a:cs typeface="Calibri"/>
              </a:rPr>
              <a:t>aplikasinya.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4997" y="3225122"/>
            <a:ext cx="3229187" cy="545192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100335" marR="3387" indent="-92291">
              <a:lnSpc>
                <a:spcPts val="1873"/>
              </a:lnSpc>
              <a:spcBef>
                <a:spcPts val="433"/>
              </a:spcBef>
            </a:pPr>
            <a:r>
              <a:rPr sz="1867" spc="113" dirty="0">
                <a:latin typeface="Calibri"/>
                <a:cs typeface="Calibri"/>
              </a:rPr>
              <a:t>Dasar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80" dirty="0">
                <a:latin typeface="Calibri"/>
                <a:cs typeface="Calibri"/>
              </a:rPr>
              <a:t>untuk</a:t>
            </a:r>
            <a:r>
              <a:rPr sz="1867" spc="83" dirty="0">
                <a:latin typeface="Calibri"/>
                <a:cs typeface="Calibri"/>
              </a:rPr>
              <a:t> </a:t>
            </a:r>
            <a:r>
              <a:rPr sz="1867" spc="120" dirty="0">
                <a:latin typeface="Calibri"/>
                <a:cs typeface="Calibri"/>
              </a:rPr>
              <a:t>penguasaan</a:t>
            </a:r>
            <a:r>
              <a:rPr sz="1867" spc="80" dirty="0">
                <a:latin typeface="Calibri"/>
                <a:cs typeface="Calibri"/>
              </a:rPr>
              <a:t> </a:t>
            </a:r>
            <a:r>
              <a:rPr sz="1867" spc="50" dirty="0">
                <a:latin typeface="Calibri"/>
                <a:cs typeface="Calibri"/>
              </a:rPr>
              <a:t>ilmu </a:t>
            </a:r>
            <a:r>
              <a:rPr sz="1867" spc="110" dirty="0">
                <a:latin typeface="Calibri"/>
                <a:cs typeface="Calibri"/>
              </a:rPr>
              <a:t>pengetahuan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123" dirty="0">
                <a:latin typeface="Calibri"/>
                <a:cs typeface="Calibri"/>
              </a:rPr>
              <a:t>dan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60" dirty="0">
                <a:latin typeface="Calibri"/>
                <a:cs typeface="Calibri"/>
              </a:rPr>
              <a:t>teknologi.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3289" y="5240866"/>
            <a:ext cx="4091940" cy="545192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513529" marR="3387" indent="-505485">
              <a:lnSpc>
                <a:spcPts val="1873"/>
              </a:lnSpc>
              <a:spcBef>
                <a:spcPts val="433"/>
              </a:spcBef>
            </a:pPr>
            <a:r>
              <a:rPr sz="1867" spc="103" dirty="0">
                <a:latin typeface="Calibri"/>
                <a:cs typeface="Calibri"/>
              </a:rPr>
              <a:t>Pengetahuan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123" dirty="0">
                <a:latin typeface="Calibri"/>
                <a:cs typeface="Calibri"/>
              </a:rPr>
              <a:t>dan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93" dirty="0">
                <a:latin typeface="Calibri"/>
                <a:cs typeface="Calibri"/>
              </a:rPr>
              <a:t>keterampilan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67" dirty="0">
                <a:latin typeface="Calibri"/>
                <a:cs typeface="Calibri"/>
              </a:rPr>
              <a:t>untuk </a:t>
            </a:r>
            <a:r>
              <a:rPr sz="1867" spc="93" dirty="0">
                <a:latin typeface="Calibri"/>
                <a:cs typeface="Calibri"/>
              </a:rPr>
              <a:t>dunia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67" dirty="0">
                <a:latin typeface="Calibri"/>
                <a:cs typeface="Calibri"/>
              </a:rPr>
              <a:t>kerja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97" dirty="0">
                <a:latin typeface="Calibri"/>
                <a:cs typeface="Calibri"/>
              </a:rPr>
              <a:t>atau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110" dirty="0">
                <a:latin typeface="Calibri"/>
                <a:cs typeface="Calibri"/>
              </a:rPr>
              <a:t>studi</a:t>
            </a:r>
            <a:r>
              <a:rPr sz="1867" spc="83" dirty="0">
                <a:latin typeface="Calibri"/>
                <a:cs typeface="Calibri"/>
              </a:rPr>
              <a:t> </a:t>
            </a:r>
            <a:r>
              <a:rPr sz="1867" spc="23" dirty="0">
                <a:latin typeface="Calibri"/>
                <a:cs typeface="Calibri"/>
              </a:rPr>
              <a:t>lanjut.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6641" y="5240866"/>
            <a:ext cx="3712633" cy="545192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288728" marR="3387" indent="-280684">
              <a:lnSpc>
                <a:spcPts val="1873"/>
              </a:lnSpc>
              <a:spcBef>
                <a:spcPts val="433"/>
              </a:spcBef>
            </a:pPr>
            <a:r>
              <a:rPr sz="1867" spc="70" dirty="0">
                <a:latin typeface="Calibri"/>
                <a:cs typeface="Calibri"/>
              </a:rPr>
              <a:t>Berpikir</a:t>
            </a:r>
            <a:r>
              <a:rPr sz="1867" spc="73" dirty="0">
                <a:latin typeface="Calibri"/>
                <a:cs typeface="Calibri"/>
              </a:rPr>
              <a:t> </a:t>
            </a:r>
            <a:r>
              <a:rPr sz="1867" spc="87" dirty="0">
                <a:latin typeface="Calibri"/>
                <a:cs typeface="Calibri"/>
              </a:rPr>
              <a:t>mandiri</a:t>
            </a:r>
            <a:r>
              <a:rPr sz="1867" spc="83" dirty="0">
                <a:latin typeface="Calibri"/>
                <a:cs typeface="Calibri"/>
              </a:rPr>
              <a:t> </a:t>
            </a:r>
            <a:r>
              <a:rPr sz="1867" spc="123" dirty="0">
                <a:latin typeface="Calibri"/>
                <a:cs typeface="Calibri"/>
              </a:rPr>
              <a:t>dan</a:t>
            </a:r>
            <a:r>
              <a:rPr sz="1867" spc="73" dirty="0">
                <a:latin typeface="Calibri"/>
                <a:cs typeface="Calibri"/>
              </a:rPr>
              <a:t> kritis</a:t>
            </a:r>
            <a:r>
              <a:rPr sz="1867" spc="76" dirty="0">
                <a:latin typeface="Calibri"/>
                <a:cs typeface="Calibri"/>
              </a:rPr>
              <a:t> </a:t>
            </a:r>
            <a:r>
              <a:rPr sz="1867" spc="120" dirty="0">
                <a:latin typeface="Calibri"/>
                <a:cs typeface="Calibri"/>
              </a:rPr>
              <a:t>sebagai </a:t>
            </a:r>
            <a:r>
              <a:rPr sz="1867" spc="100" dirty="0">
                <a:latin typeface="Calibri"/>
                <a:cs typeface="Calibri"/>
              </a:rPr>
              <a:t>pembelajar</a:t>
            </a:r>
            <a:r>
              <a:rPr sz="1867" spc="83" dirty="0">
                <a:latin typeface="Calibri"/>
                <a:cs typeface="Calibri"/>
              </a:rPr>
              <a:t> </a:t>
            </a:r>
            <a:r>
              <a:rPr sz="1867" spc="113" dirty="0">
                <a:latin typeface="Calibri"/>
                <a:cs typeface="Calibri"/>
              </a:rPr>
              <a:t>sepanjang</a:t>
            </a:r>
            <a:r>
              <a:rPr sz="1867" spc="90" dirty="0">
                <a:latin typeface="Calibri"/>
                <a:cs typeface="Calibri"/>
              </a:rPr>
              <a:t> </a:t>
            </a:r>
            <a:r>
              <a:rPr sz="1867" spc="70" dirty="0">
                <a:latin typeface="Calibri"/>
                <a:cs typeface="Calibri"/>
              </a:rPr>
              <a:t>hayat.</a:t>
            </a:r>
            <a:endParaRPr sz="1867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088" y="4417568"/>
            <a:ext cx="489712" cy="4592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4784" y="2446528"/>
            <a:ext cx="489712" cy="45923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4784" y="4417568"/>
            <a:ext cx="489712" cy="4592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077968"/>
            <a:ext cx="3779520" cy="177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3040</Words>
  <Application>Microsoft Office PowerPoint</Application>
  <PresentationFormat>Widescreen</PresentationFormat>
  <Paragraphs>477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Abadi</vt:lpstr>
      <vt:lpstr>Arial</vt:lpstr>
      <vt:lpstr>Arial Black</vt:lpstr>
      <vt:lpstr>Arial Bold</vt:lpstr>
      <vt:lpstr>Calibri</vt:lpstr>
      <vt:lpstr>Cambria</vt:lpstr>
      <vt:lpstr>Century Gothic</vt:lpstr>
      <vt:lpstr>Lucida Sans</vt:lpstr>
      <vt:lpstr>Lucida Sans Unicode</vt:lpstr>
      <vt:lpstr>Tahoma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Sistem Penjaminan Mutu Pendidikan Tinggi (SPM Dikti)</vt:lpstr>
      <vt:lpstr>Penjaminan Mutu Pendidikan Tinggi</vt:lpstr>
      <vt:lpstr>PowerPoint Presentation</vt:lpstr>
      <vt:lpstr>Kriteria Penilaian Mutu Pendidikan Tinggi</vt:lpstr>
      <vt:lpstr>Tujuan dan Komponen SN Dikti</vt:lpstr>
      <vt:lpstr>Standar Nasional Pendidikan</vt:lpstr>
      <vt:lpstr>Standar Kompetensi Lulusan Capaian Pembelajaran Lulusan</vt:lpstr>
      <vt:lpstr>Standar Proses Pembelajaran</vt:lpstr>
      <vt:lpstr>Standar Penilaian Penilaian Hasil Belajar Mahasiswa</vt:lpstr>
      <vt:lpstr>SPMI DAN SPME</vt:lpstr>
      <vt:lpstr>Kerangka SN DIKTI</vt:lpstr>
      <vt:lpstr>Standar Nasional Pendidikan Tinggi (SN Dikti)</vt:lpstr>
      <vt:lpstr>PowerPoint Presentation</vt:lpstr>
      <vt:lpstr>PowerPoint Presentation</vt:lpstr>
      <vt:lpstr>PowerPoint Presentation</vt:lpstr>
      <vt:lpstr>Penetapan Standar Pendidikan Tinggi</vt:lpstr>
      <vt:lpstr>Penetapan Standar Pendidikan Tinggi</vt:lpstr>
      <vt:lpstr>Pelaksanaan Standar Pendidikan Tinggi</vt:lpstr>
      <vt:lpstr>E Evaluasi Pemenuhan Standar Dikti</vt:lpstr>
      <vt:lpstr>E Evaluasi (Pemenuhan) Standar Dikti</vt:lpstr>
      <vt:lpstr>PowerPoint Presentation</vt:lpstr>
      <vt:lpstr>PowerPoint Presentation</vt:lpstr>
      <vt:lpstr>CONTOH ARAS  IMPLEMENTASI  SPMI</vt:lpstr>
      <vt:lpstr>PowerPoint Presentation</vt:lpstr>
      <vt:lpstr>PowerPoint Presentation</vt:lpstr>
      <vt:lpstr>Perubahan Permendiktisaintek No.39 Tahun 2025</vt:lpstr>
      <vt:lpstr>Perubahan Permendiktisaintek No.39 Tahun 2025</vt:lpstr>
      <vt:lpstr>Perubahan Permendiktisaintek No.39 Tahun 2025</vt:lpstr>
      <vt:lpstr>SISTEM AKREDITASI NASIONAL BAN-PT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Nova Rijati</cp:lastModifiedBy>
  <cp:revision>54</cp:revision>
  <dcterms:created xsi:type="dcterms:W3CDTF">2023-01-23T16:35:12Z</dcterms:created>
  <dcterms:modified xsi:type="dcterms:W3CDTF">2025-10-29T14:06:37Z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LastSaved">
    <vt:filetime>2023-01-23T00:00:00Z</vt:filetime>
  </property>
</Properties>
</file>