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63" r:id="rId3"/>
    <p:sldId id="265" r:id="rId4"/>
    <p:sldId id="294" r:id="rId5"/>
    <p:sldId id="288" r:id="rId6"/>
    <p:sldId id="289" r:id="rId7"/>
    <p:sldId id="290" r:id="rId8"/>
    <p:sldId id="292" r:id="rId9"/>
    <p:sldId id="296" r:id="rId10"/>
    <p:sldId id="295" r:id="rId11"/>
    <p:sldId id="266" r:id="rId12"/>
    <p:sldId id="293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11" r:id="rId24"/>
    <p:sldId id="312" r:id="rId25"/>
    <p:sldId id="307" r:id="rId26"/>
    <p:sldId id="310" r:id="rId27"/>
    <p:sldId id="313" r:id="rId28"/>
    <p:sldId id="318" r:id="rId29"/>
    <p:sldId id="319" r:id="rId30"/>
    <p:sldId id="320" r:id="rId31"/>
    <p:sldId id="321" r:id="rId32"/>
    <p:sldId id="314" r:id="rId33"/>
    <p:sldId id="315" r:id="rId34"/>
    <p:sldId id="316" r:id="rId35"/>
    <p:sldId id="317" r:id="rId36"/>
    <p:sldId id="264" r:id="rId37"/>
    <p:sldId id="28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k MSaputra" initials="EM" lastIdx="1" clrIdx="0">
    <p:extLst>
      <p:ext uri="{19B8F6BF-5375-455C-9EA6-DF929625EA0E}">
        <p15:presenceInfo xmlns:p15="http://schemas.microsoft.com/office/powerpoint/2012/main" xmlns="" userId="434d32ed117b2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249"/>
    <a:srgbClr val="F7EFED"/>
    <a:srgbClr val="68656E"/>
    <a:srgbClr val="EA6A25"/>
    <a:srgbClr val="DDD2CE"/>
    <a:srgbClr val="000000"/>
    <a:srgbClr val="CB3E37"/>
    <a:srgbClr val="FCFFFF"/>
    <a:srgbClr val="252C41"/>
    <a:srgbClr val="F4F5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185" autoAdjust="0"/>
    <p:restoredTop sz="94761" autoAdjust="0"/>
  </p:normalViewPr>
  <p:slideViewPr>
    <p:cSldViewPr snapToGrid="0" showGuides="1">
      <p:cViewPr varScale="1">
        <p:scale>
          <a:sx n="65" d="100"/>
          <a:sy n="65" d="100"/>
        </p:scale>
        <p:origin x="-49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AEDA0-3CB8-43CC-AE75-0F8C2B9E5659}" type="datetimeFigureOut">
              <a:rPr lang="id-ID" smtClean="0"/>
              <a:pPr/>
              <a:t>24-05-2022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EAB1C-C0A3-4231-A6FD-D137989B69E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5028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AB1C-C0A3-4231-A6FD-D137989B69ED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8868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AB1C-C0A3-4231-A6FD-D137989B69ED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AB1C-C0A3-4231-A6FD-D137989B69ED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ul Gam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6095999" cy="6858000"/>
          </a:xfrm>
          <a:custGeom>
            <a:avLst/>
            <a:gdLst>
              <a:gd name="connsiteX0" fmla="*/ 0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3115993 h 6858000"/>
              <a:gd name="connsiteX3" fmla="*/ 5531995 w 6095999"/>
              <a:gd name="connsiteY3" fmla="*/ 3443115 h 6858000"/>
              <a:gd name="connsiteX4" fmla="*/ 6095999 w 6095999"/>
              <a:gd name="connsiteY4" fmla="*/ 3770238 h 6858000"/>
              <a:gd name="connsiteX5" fmla="*/ 6095999 w 6095999"/>
              <a:gd name="connsiteY5" fmla="*/ 6858000 h 6858000"/>
              <a:gd name="connsiteX6" fmla="*/ 0 w 609599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3115993"/>
                </a:lnTo>
                <a:lnTo>
                  <a:pt x="5531995" y="3443115"/>
                </a:lnTo>
                <a:lnTo>
                  <a:pt x="6095999" y="3770238"/>
                </a:lnTo>
                <a:lnTo>
                  <a:pt x="609599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0"/>
          </a:effectLst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46071" y="270071"/>
            <a:ext cx="5181135" cy="2472323"/>
          </a:xfrm>
          <a:noFill/>
        </p:spPr>
        <p:txBody>
          <a:bodyPr anchor="b" anchorCtr="0">
            <a:normAutofit/>
          </a:bodyPr>
          <a:lstStyle>
            <a:lvl1pPr algn="l">
              <a:defRPr sz="4800">
                <a:solidFill>
                  <a:srgbClr val="2A3249"/>
                </a:solidFill>
              </a:defRPr>
            </a:lvl1pPr>
          </a:lstStyle>
          <a:p>
            <a:r>
              <a:rPr lang="it-IT" dirty="0"/>
              <a:t>Judul Skripsi Anda di Sini</a:t>
            </a:r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546071" y="5903458"/>
            <a:ext cx="687842" cy="687842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309892" y="5903457"/>
            <a:ext cx="3927449" cy="363538"/>
          </a:xfrm>
          <a:noFill/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2A324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Universitas</a:t>
            </a:r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7309665" y="6227761"/>
            <a:ext cx="3927449" cy="363538"/>
          </a:xfrm>
          <a:noFill/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rgbClr val="68656E"/>
                </a:solidFill>
              </a:defRPr>
            </a:lvl1pPr>
          </a:lstStyle>
          <a:p>
            <a:pPr lvl="0"/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546070" y="2825081"/>
            <a:ext cx="5188730" cy="1075677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>
                <a:solidFill>
                  <a:srgbClr val="68656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</a:t>
            </a:r>
            <a:r>
              <a:rPr lang="en-US" dirty="0" err="1"/>
              <a:t>Anda</a:t>
            </a:r>
            <a:r>
              <a:rPr lang="en-US" dirty="0"/>
              <a:t> di Sini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54465" y="4416863"/>
            <a:ext cx="4714276" cy="490970"/>
          </a:xfrm>
          <a:noFill/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rgbClr val="2A32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54465" y="4991887"/>
            <a:ext cx="4165573" cy="395465"/>
          </a:xfrm>
          <a:noFill/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68656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1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168">
          <p15:clr>
            <a:srgbClr val="FBAE40"/>
          </p15:clr>
        </p15:guide>
        <p15:guide id="4" orient="horz" pos="4152">
          <p15:clr>
            <a:srgbClr val="FBAE40"/>
          </p15:clr>
        </p15:guide>
        <p15:guide id="5" pos="7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rip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4398168" y="393355"/>
            <a:ext cx="7260431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2A3249"/>
                </a:solidFill>
              </a:defRPr>
            </a:lvl1pPr>
          </a:lstStyle>
          <a:p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98169" y="2105025"/>
            <a:ext cx="7260950" cy="4383088"/>
          </a:xfrm>
        </p:spPr>
        <p:txBody>
          <a:bodyPr/>
          <a:lstStyle>
            <a:lvl1pPr marL="0" indent="0">
              <a:buNone/>
              <a:defRPr>
                <a:solidFill>
                  <a:srgbClr val="2A3249"/>
                </a:solidFill>
              </a:defRPr>
            </a:lvl1pPr>
            <a:lvl2pPr>
              <a:defRPr>
                <a:solidFill>
                  <a:srgbClr val="2A3249"/>
                </a:solidFill>
              </a:defRPr>
            </a:lvl2pPr>
            <a:lvl3pPr>
              <a:defRPr>
                <a:solidFill>
                  <a:srgbClr val="2A3249"/>
                </a:solidFill>
              </a:defRPr>
            </a:lvl3pPr>
            <a:lvl4pPr>
              <a:defRPr>
                <a:solidFill>
                  <a:srgbClr val="2A3249"/>
                </a:solidFill>
              </a:defRPr>
            </a:lvl4pPr>
            <a:lvl5pPr>
              <a:defRPr>
                <a:solidFill>
                  <a:srgbClr val="2A3249"/>
                </a:solidFill>
              </a:defRPr>
            </a:lvl5pPr>
          </a:lstStyle>
          <a:p>
            <a:pPr lvl="0"/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171950" cy="6858000"/>
          </a:xfrm>
          <a:custGeom>
            <a:avLst/>
            <a:gdLst>
              <a:gd name="connsiteX0" fmla="*/ 0 w 4171950"/>
              <a:gd name="connsiteY0" fmla="*/ 0 h 6858000"/>
              <a:gd name="connsiteX1" fmla="*/ 4171950 w 4171950"/>
              <a:gd name="connsiteY1" fmla="*/ 0 h 6858000"/>
              <a:gd name="connsiteX2" fmla="*/ 4171950 w 4171950"/>
              <a:gd name="connsiteY2" fmla="*/ 5388492 h 6858000"/>
              <a:gd name="connsiteX3" fmla="*/ 3726697 w 4171950"/>
              <a:gd name="connsiteY3" fmla="*/ 5745480 h 6858000"/>
              <a:gd name="connsiteX4" fmla="*/ 4171950 w 4171950"/>
              <a:gd name="connsiteY4" fmla="*/ 6102468 h 6858000"/>
              <a:gd name="connsiteX5" fmla="*/ 4171950 w 4171950"/>
              <a:gd name="connsiteY5" fmla="*/ 6858000 h 6858000"/>
              <a:gd name="connsiteX6" fmla="*/ 0 w 41719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1950" h="6858000">
                <a:moveTo>
                  <a:pt x="0" y="0"/>
                </a:moveTo>
                <a:lnTo>
                  <a:pt x="4171950" y="0"/>
                </a:lnTo>
                <a:lnTo>
                  <a:pt x="4171950" y="5388492"/>
                </a:lnTo>
                <a:lnTo>
                  <a:pt x="3726697" y="5745480"/>
                </a:lnTo>
                <a:lnTo>
                  <a:pt x="4171950" y="6102468"/>
                </a:lnTo>
                <a:lnTo>
                  <a:pt x="417195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8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rip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664368" y="3884612"/>
            <a:ext cx="3333751" cy="236378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Hipotesis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83869" y="3884612"/>
            <a:ext cx="7260950" cy="236378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2A3249"/>
                </a:solidFill>
              </a:defRPr>
            </a:lvl1pPr>
            <a:lvl2pPr>
              <a:defRPr>
                <a:solidFill>
                  <a:srgbClr val="2A3249"/>
                </a:solidFill>
              </a:defRPr>
            </a:lvl2pPr>
            <a:lvl3pPr>
              <a:defRPr>
                <a:solidFill>
                  <a:srgbClr val="2A3249"/>
                </a:solidFill>
              </a:defRPr>
            </a:lvl3pPr>
            <a:lvl4pPr>
              <a:defRPr>
                <a:solidFill>
                  <a:srgbClr val="2A3249"/>
                </a:solidFill>
              </a:defRPr>
            </a:lvl4pPr>
            <a:lvl5pPr>
              <a:defRPr>
                <a:solidFill>
                  <a:srgbClr val="2A3249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9521"/>
            <a:ext cx="12192000" cy="3409950"/>
          </a:xfrm>
          <a:custGeom>
            <a:avLst/>
            <a:gdLst>
              <a:gd name="connsiteX0" fmla="*/ 0 w 12192000"/>
              <a:gd name="connsiteY0" fmla="*/ 0 h 3409950"/>
              <a:gd name="connsiteX1" fmla="*/ 12192000 w 12192000"/>
              <a:gd name="connsiteY1" fmla="*/ 0 h 3409950"/>
              <a:gd name="connsiteX2" fmla="*/ 12192000 w 12192000"/>
              <a:gd name="connsiteY2" fmla="*/ 3409950 h 3409950"/>
              <a:gd name="connsiteX3" fmla="*/ 11177753 w 12192000"/>
              <a:gd name="connsiteY3" fmla="*/ 3409950 h 3409950"/>
              <a:gd name="connsiteX4" fmla="*/ 10595198 w 12192000"/>
              <a:gd name="connsiteY4" fmla="*/ 2866379 h 3409950"/>
              <a:gd name="connsiteX5" fmla="*/ 10595198 w 12192000"/>
              <a:gd name="connsiteY5" fmla="*/ 3409950 h 3409950"/>
              <a:gd name="connsiteX6" fmla="*/ 0 w 12192000"/>
              <a:gd name="connsiteY6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09950">
                <a:moveTo>
                  <a:pt x="0" y="0"/>
                </a:moveTo>
                <a:lnTo>
                  <a:pt x="12192000" y="0"/>
                </a:lnTo>
                <a:lnTo>
                  <a:pt x="12192000" y="3409950"/>
                </a:lnTo>
                <a:lnTo>
                  <a:pt x="11177753" y="3409950"/>
                </a:lnTo>
                <a:lnTo>
                  <a:pt x="10595198" y="2866379"/>
                </a:lnTo>
                <a:lnTo>
                  <a:pt x="10595198" y="3409950"/>
                </a:lnTo>
                <a:lnTo>
                  <a:pt x="0" y="3409950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2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e Penelitian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0"/>
          </p:nvPr>
        </p:nvSpPr>
        <p:spPr>
          <a:xfrm>
            <a:off x="633413" y="2057400"/>
            <a:ext cx="10948987" cy="44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67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e Penelit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r>
              <a:rPr lang="en-US" dirty="0"/>
              <a:t>3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0" hasCustomPrompt="1"/>
          </p:nvPr>
        </p:nvSpPr>
        <p:spPr>
          <a:xfrm>
            <a:off x="1292266" y="1806492"/>
            <a:ext cx="2618804" cy="3092617"/>
          </a:xfrm>
          <a:custGeom>
            <a:avLst/>
            <a:gdLst>
              <a:gd name="connsiteX0" fmla="*/ 242501 w 2618804"/>
              <a:gd name="connsiteY0" fmla="*/ 0 h 3092617"/>
              <a:gd name="connsiteX1" fmla="*/ 2376303 w 2618804"/>
              <a:gd name="connsiteY1" fmla="*/ 0 h 3092617"/>
              <a:gd name="connsiteX2" fmla="*/ 2618804 w 2618804"/>
              <a:gd name="connsiteY2" fmla="*/ 242501 h 3092617"/>
              <a:gd name="connsiteX3" fmla="*/ 2618804 w 2618804"/>
              <a:gd name="connsiteY3" fmla="*/ 2376304 h 3092617"/>
              <a:gd name="connsiteX4" fmla="*/ 2376303 w 2618804"/>
              <a:gd name="connsiteY4" fmla="*/ 2618805 h 3092617"/>
              <a:gd name="connsiteX5" fmla="*/ 1635404 w 2618804"/>
              <a:gd name="connsiteY5" fmla="*/ 2618805 h 3092617"/>
              <a:gd name="connsiteX6" fmla="*/ 1341733 w 2618804"/>
              <a:gd name="connsiteY6" fmla="*/ 3092617 h 3092617"/>
              <a:gd name="connsiteX7" fmla="*/ 1048062 w 2618804"/>
              <a:gd name="connsiteY7" fmla="*/ 2618805 h 3092617"/>
              <a:gd name="connsiteX8" fmla="*/ 242501 w 2618804"/>
              <a:gd name="connsiteY8" fmla="*/ 2618805 h 3092617"/>
              <a:gd name="connsiteX9" fmla="*/ 0 w 2618804"/>
              <a:gd name="connsiteY9" fmla="*/ 2376304 h 3092617"/>
              <a:gd name="connsiteX10" fmla="*/ 0 w 2618804"/>
              <a:gd name="connsiteY10" fmla="*/ 242501 h 3092617"/>
              <a:gd name="connsiteX11" fmla="*/ 242501 w 2618804"/>
              <a:gd name="connsiteY11" fmla="*/ 0 h 30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8804" h="3092617">
                <a:moveTo>
                  <a:pt x="242501" y="0"/>
                </a:moveTo>
                <a:lnTo>
                  <a:pt x="2376303" y="0"/>
                </a:lnTo>
                <a:cubicBezTo>
                  <a:pt x="2510233" y="0"/>
                  <a:pt x="2618804" y="108571"/>
                  <a:pt x="2618804" y="242501"/>
                </a:cubicBezTo>
                <a:lnTo>
                  <a:pt x="2618804" y="2376304"/>
                </a:lnTo>
                <a:cubicBezTo>
                  <a:pt x="2618804" y="2510234"/>
                  <a:pt x="2510233" y="2618805"/>
                  <a:pt x="2376303" y="2618805"/>
                </a:cubicBezTo>
                <a:lnTo>
                  <a:pt x="1635404" y="2618805"/>
                </a:lnTo>
                <a:lnTo>
                  <a:pt x="1341733" y="3092617"/>
                </a:lnTo>
                <a:lnTo>
                  <a:pt x="1048062" y="2618805"/>
                </a:lnTo>
                <a:lnTo>
                  <a:pt x="242501" y="2618805"/>
                </a:lnTo>
                <a:cubicBezTo>
                  <a:pt x="108571" y="2618805"/>
                  <a:pt x="0" y="2510234"/>
                  <a:pt x="0" y="2376304"/>
                </a:cubicBezTo>
                <a:lnTo>
                  <a:pt x="0" y="242501"/>
                </a:lnTo>
                <a:cubicBezTo>
                  <a:pt x="0" y="108571"/>
                  <a:pt x="108571" y="0"/>
                  <a:pt x="242501" y="0"/>
                </a:cubicBez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1" hasCustomPrompt="1"/>
          </p:nvPr>
        </p:nvSpPr>
        <p:spPr>
          <a:xfrm>
            <a:off x="4786598" y="1806491"/>
            <a:ext cx="2618804" cy="3092617"/>
          </a:xfrm>
          <a:custGeom>
            <a:avLst/>
            <a:gdLst>
              <a:gd name="connsiteX0" fmla="*/ 242501 w 2618804"/>
              <a:gd name="connsiteY0" fmla="*/ 0 h 3092617"/>
              <a:gd name="connsiteX1" fmla="*/ 2376303 w 2618804"/>
              <a:gd name="connsiteY1" fmla="*/ 0 h 3092617"/>
              <a:gd name="connsiteX2" fmla="*/ 2618804 w 2618804"/>
              <a:gd name="connsiteY2" fmla="*/ 242501 h 3092617"/>
              <a:gd name="connsiteX3" fmla="*/ 2618804 w 2618804"/>
              <a:gd name="connsiteY3" fmla="*/ 2376304 h 3092617"/>
              <a:gd name="connsiteX4" fmla="*/ 2376303 w 2618804"/>
              <a:gd name="connsiteY4" fmla="*/ 2618805 h 3092617"/>
              <a:gd name="connsiteX5" fmla="*/ 1635404 w 2618804"/>
              <a:gd name="connsiteY5" fmla="*/ 2618805 h 3092617"/>
              <a:gd name="connsiteX6" fmla="*/ 1341733 w 2618804"/>
              <a:gd name="connsiteY6" fmla="*/ 3092617 h 3092617"/>
              <a:gd name="connsiteX7" fmla="*/ 1048062 w 2618804"/>
              <a:gd name="connsiteY7" fmla="*/ 2618805 h 3092617"/>
              <a:gd name="connsiteX8" fmla="*/ 242501 w 2618804"/>
              <a:gd name="connsiteY8" fmla="*/ 2618805 h 3092617"/>
              <a:gd name="connsiteX9" fmla="*/ 0 w 2618804"/>
              <a:gd name="connsiteY9" fmla="*/ 2376304 h 3092617"/>
              <a:gd name="connsiteX10" fmla="*/ 0 w 2618804"/>
              <a:gd name="connsiteY10" fmla="*/ 242501 h 3092617"/>
              <a:gd name="connsiteX11" fmla="*/ 242501 w 2618804"/>
              <a:gd name="connsiteY11" fmla="*/ 0 h 30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8804" h="3092617">
                <a:moveTo>
                  <a:pt x="242501" y="0"/>
                </a:moveTo>
                <a:lnTo>
                  <a:pt x="2376303" y="0"/>
                </a:lnTo>
                <a:cubicBezTo>
                  <a:pt x="2510233" y="0"/>
                  <a:pt x="2618804" y="108571"/>
                  <a:pt x="2618804" y="242501"/>
                </a:cubicBezTo>
                <a:lnTo>
                  <a:pt x="2618804" y="2376304"/>
                </a:lnTo>
                <a:cubicBezTo>
                  <a:pt x="2618804" y="2510234"/>
                  <a:pt x="2510233" y="2618805"/>
                  <a:pt x="2376303" y="2618805"/>
                </a:cubicBezTo>
                <a:lnTo>
                  <a:pt x="1635404" y="2618805"/>
                </a:lnTo>
                <a:lnTo>
                  <a:pt x="1341733" y="3092617"/>
                </a:lnTo>
                <a:lnTo>
                  <a:pt x="1048062" y="2618805"/>
                </a:lnTo>
                <a:lnTo>
                  <a:pt x="242501" y="2618805"/>
                </a:lnTo>
                <a:cubicBezTo>
                  <a:pt x="108571" y="2618805"/>
                  <a:pt x="0" y="2510234"/>
                  <a:pt x="0" y="2376304"/>
                </a:cubicBezTo>
                <a:lnTo>
                  <a:pt x="0" y="242501"/>
                </a:lnTo>
                <a:cubicBezTo>
                  <a:pt x="0" y="108571"/>
                  <a:pt x="108571" y="0"/>
                  <a:pt x="242501" y="0"/>
                </a:cubicBez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2" hasCustomPrompt="1"/>
          </p:nvPr>
        </p:nvSpPr>
        <p:spPr>
          <a:xfrm>
            <a:off x="8282274" y="1806490"/>
            <a:ext cx="2618804" cy="3092617"/>
          </a:xfrm>
          <a:custGeom>
            <a:avLst/>
            <a:gdLst>
              <a:gd name="connsiteX0" fmla="*/ 242501 w 2618804"/>
              <a:gd name="connsiteY0" fmla="*/ 0 h 3092617"/>
              <a:gd name="connsiteX1" fmla="*/ 2376303 w 2618804"/>
              <a:gd name="connsiteY1" fmla="*/ 0 h 3092617"/>
              <a:gd name="connsiteX2" fmla="*/ 2618804 w 2618804"/>
              <a:gd name="connsiteY2" fmla="*/ 242501 h 3092617"/>
              <a:gd name="connsiteX3" fmla="*/ 2618804 w 2618804"/>
              <a:gd name="connsiteY3" fmla="*/ 2376304 h 3092617"/>
              <a:gd name="connsiteX4" fmla="*/ 2376303 w 2618804"/>
              <a:gd name="connsiteY4" fmla="*/ 2618805 h 3092617"/>
              <a:gd name="connsiteX5" fmla="*/ 1635404 w 2618804"/>
              <a:gd name="connsiteY5" fmla="*/ 2618805 h 3092617"/>
              <a:gd name="connsiteX6" fmla="*/ 1341733 w 2618804"/>
              <a:gd name="connsiteY6" fmla="*/ 3092617 h 3092617"/>
              <a:gd name="connsiteX7" fmla="*/ 1048062 w 2618804"/>
              <a:gd name="connsiteY7" fmla="*/ 2618805 h 3092617"/>
              <a:gd name="connsiteX8" fmla="*/ 242501 w 2618804"/>
              <a:gd name="connsiteY8" fmla="*/ 2618805 h 3092617"/>
              <a:gd name="connsiteX9" fmla="*/ 0 w 2618804"/>
              <a:gd name="connsiteY9" fmla="*/ 2376304 h 3092617"/>
              <a:gd name="connsiteX10" fmla="*/ 0 w 2618804"/>
              <a:gd name="connsiteY10" fmla="*/ 242501 h 3092617"/>
              <a:gd name="connsiteX11" fmla="*/ 242501 w 2618804"/>
              <a:gd name="connsiteY11" fmla="*/ 0 h 30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8804" h="3092617">
                <a:moveTo>
                  <a:pt x="242501" y="0"/>
                </a:moveTo>
                <a:lnTo>
                  <a:pt x="2376303" y="0"/>
                </a:lnTo>
                <a:cubicBezTo>
                  <a:pt x="2510233" y="0"/>
                  <a:pt x="2618804" y="108571"/>
                  <a:pt x="2618804" y="242501"/>
                </a:cubicBezTo>
                <a:lnTo>
                  <a:pt x="2618804" y="2376304"/>
                </a:lnTo>
                <a:cubicBezTo>
                  <a:pt x="2618804" y="2510234"/>
                  <a:pt x="2510233" y="2618805"/>
                  <a:pt x="2376303" y="2618805"/>
                </a:cubicBezTo>
                <a:lnTo>
                  <a:pt x="1635404" y="2618805"/>
                </a:lnTo>
                <a:lnTo>
                  <a:pt x="1341733" y="3092617"/>
                </a:lnTo>
                <a:lnTo>
                  <a:pt x="1048062" y="2618805"/>
                </a:lnTo>
                <a:lnTo>
                  <a:pt x="242501" y="2618805"/>
                </a:lnTo>
                <a:cubicBezTo>
                  <a:pt x="108571" y="2618805"/>
                  <a:pt x="0" y="2510234"/>
                  <a:pt x="0" y="2376304"/>
                </a:cubicBezTo>
                <a:lnTo>
                  <a:pt x="0" y="242501"/>
                </a:lnTo>
                <a:cubicBezTo>
                  <a:pt x="0" y="108571"/>
                  <a:pt x="108571" y="0"/>
                  <a:pt x="242501" y="0"/>
                </a:cubicBez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15794" y="4632048"/>
            <a:ext cx="2571749" cy="861670"/>
          </a:xfrm>
          <a:solidFill>
            <a:srgbClr val="2A324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800" b="1" baseline="0">
                <a:solidFill>
                  <a:srgbClr val="F7EFE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Poin</a:t>
            </a:r>
            <a:r>
              <a:rPr lang="en-US" dirty="0"/>
              <a:t> 1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1292266" y="5651309"/>
            <a:ext cx="2618804" cy="83295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poin</a:t>
            </a:r>
            <a:endParaRPr lang="en-US" dirty="0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4822561" y="4632048"/>
            <a:ext cx="2571749" cy="861670"/>
          </a:xfrm>
          <a:solidFill>
            <a:srgbClr val="2A324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800" b="1">
                <a:solidFill>
                  <a:srgbClr val="F7EFE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Poin</a:t>
            </a:r>
            <a:r>
              <a:rPr lang="en-US" dirty="0"/>
              <a:t> 2</a:t>
            </a:r>
          </a:p>
        </p:txBody>
      </p:sp>
      <p:sp>
        <p:nvSpPr>
          <p:cNvPr id="54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4799033" y="5651309"/>
            <a:ext cx="2618804" cy="83295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poin</a:t>
            </a:r>
            <a:endParaRPr lang="en-US" dirty="0"/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329328" y="4632048"/>
            <a:ext cx="2571749" cy="861670"/>
          </a:xfrm>
          <a:solidFill>
            <a:srgbClr val="2A324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800" b="1" baseline="0">
                <a:solidFill>
                  <a:srgbClr val="F7EFE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Poin</a:t>
            </a:r>
            <a:r>
              <a:rPr lang="en-US" dirty="0"/>
              <a:t> 3</a:t>
            </a:r>
          </a:p>
        </p:txBody>
      </p:sp>
      <p:sp>
        <p:nvSpPr>
          <p:cNvPr id="56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8305800" y="5651309"/>
            <a:ext cx="2618804" cy="83295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poin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5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e Peneliti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r>
              <a:rPr lang="en-US" dirty="0"/>
              <a:t>4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0" hasCustomPrompt="1"/>
          </p:nvPr>
        </p:nvSpPr>
        <p:spPr>
          <a:xfrm>
            <a:off x="968416" y="1971953"/>
            <a:ext cx="2212934" cy="2613314"/>
          </a:xfrm>
          <a:custGeom>
            <a:avLst/>
            <a:gdLst>
              <a:gd name="connsiteX0" fmla="*/ 242501 w 2618804"/>
              <a:gd name="connsiteY0" fmla="*/ 0 h 3092617"/>
              <a:gd name="connsiteX1" fmla="*/ 2376303 w 2618804"/>
              <a:gd name="connsiteY1" fmla="*/ 0 h 3092617"/>
              <a:gd name="connsiteX2" fmla="*/ 2618804 w 2618804"/>
              <a:gd name="connsiteY2" fmla="*/ 242501 h 3092617"/>
              <a:gd name="connsiteX3" fmla="*/ 2618804 w 2618804"/>
              <a:gd name="connsiteY3" fmla="*/ 2376304 h 3092617"/>
              <a:gd name="connsiteX4" fmla="*/ 2376303 w 2618804"/>
              <a:gd name="connsiteY4" fmla="*/ 2618805 h 3092617"/>
              <a:gd name="connsiteX5" fmla="*/ 1635404 w 2618804"/>
              <a:gd name="connsiteY5" fmla="*/ 2618805 h 3092617"/>
              <a:gd name="connsiteX6" fmla="*/ 1341733 w 2618804"/>
              <a:gd name="connsiteY6" fmla="*/ 3092617 h 3092617"/>
              <a:gd name="connsiteX7" fmla="*/ 1048062 w 2618804"/>
              <a:gd name="connsiteY7" fmla="*/ 2618805 h 3092617"/>
              <a:gd name="connsiteX8" fmla="*/ 242501 w 2618804"/>
              <a:gd name="connsiteY8" fmla="*/ 2618805 h 3092617"/>
              <a:gd name="connsiteX9" fmla="*/ 0 w 2618804"/>
              <a:gd name="connsiteY9" fmla="*/ 2376304 h 3092617"/>
              <a:gd name="connsiteX10" fmla="*/ 0 w 2618804"/>
              <a:gd name="connsiteY10" fmla="*/ 242501 h 3092617"/>
              <a:gd name="connsiteX11" fmla="*/ 242501 w 2618804"/>
              <a:gd name="connsiteY11" fmla="*/ 0 h 30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8804" h="3092617">
                <a:moveTo>
                  <a:pt x="242501" y="0"/>
                </a:moveTo>
                <a:lnTo>
                  <a:pt x="2376303" y="0"/>
                </a:lnTo>
                <a:cubicBezTo>
                  <a:pt x="2510233" y="0"/>
                  <a:pt x="2618804" y="108571"/>
                  <a:pt x="2618804" y="242501"/>
                </a:cubicBezTo>
                <a:lnTo>
                  <a:pt x="2618804" y="2376304"/>
                </a:lnTo>
                <a:cubicBezTo>
                  <a:pt x="2618804" y="2510234"/>
                  <a:pt x="2510233" y="2618805"/>
                  <a:pt x="2376303" y="2618805"/>
                </a:cubicBezTo>
                <a:lnTo>
                  <a:pt x="1635404" y="2618805"/>
                </a:lnTo>
                <a:lnTo>
                  <a:pt x="1341733" y="3092617"/>
                </a:lnTo>
                <a:lnTo>
                  <a:pt x="1048062" y="2618805"/>
                </a:lnTo>
                <a:lnTo>
                  <a:pt x="242501" y="2618805"/>
                </a:lnTo>
                <a:cubicBezTo>
                  <a:pt x="108571" y="2618805"/>
                  <a:pt x="0" y="2510234"/>
                  <a:pt x="0" y="2376304"/>
                </a:cubicBezTo>
                <a:lnTo>
                  <a:pt x="0" y="242501"/>
                </a:lnTo>
                <a:cubicBezTo>
                  <a:pt x="0" y="108571"/>
                  <a:pt x="108571" y="0"/>
                  <a:pt x="242501" y="0"/>
                </a:cubicBez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08178" y="4366771"/>
            <a:ext cx="2173172" cy="728126"/>
          </a:xfrm>
          <a:solidFill>
            <a:srgbClr val="2A324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400" b="1" baseline="0">
                <a:solidFill>
                  <a:srgbClr val="F7EFE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Poin</a:t>
            </a:r>
            <a:r>
              <a:rPr lang="en-US" dirty="0"/>
              <a:t> 1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968416" y="5299728"/>
            <a:ext cx="2212934" cy="100582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poin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3654466" y="1971953"/>
            <a:ext cx="2212934" cy="2613314"/>
          </a:xfrm>
          <a:custGeom>
            <a:avLst/>
            <a:gdLst>
              <a:gd name="connsiteX0" fmla="*/ 242501 w 2618804"/>
              <a:gd name="connsiteY0" fmla="*/ 0 h 3092617"/>
              <a:gd name="connsiteX1" fmla="*/ 2376303 w 2618804"/>
              <a:gd name="connsiteY1" fmla="*/ 0 h 3092617"/>
              <a:gd name="connsiteX2" fmla="*/ 2618804 w 2618804"/>
              <a:gd name="connsiteY2" fmla="*/ 242501 h 3092617"/>
              <a:gd name="connsiteX3" fmla="*/ 2618804 w 2618804"/>
              <a:gd name="connsiteY3" fmla="*/ 2376304 h 3092617"/>
              <a:gd name="connsiteX4" fmla="*/ 2376303 w 2618804"/>
              <a:gd name="connsiteY4" fmla="*/ 2618805 h 3092617"/>
              <a:gd name="connsiteX5" fmla="*/ 1635404 w 2618804"/>
              <a:gd name="connsiteY5" fmla="*/ 2618805 h 3092617"/>
              <a:gd name="connsiteX6" fmla="*/ 1341733 w 2618804"/>
              <a:gd name="connsiteY6" fmla="*/ 3092617 h 3092617"/>
              <a:gd name="connsiteX7" fmla="*/ 1048062 w 2618804"/>
              <a:gd name="connsiteY7" fmla="*/ 2618805 h 3092617"/>
              <a:gd name="connsiteX8" fmla="*/ 242501 w 2618804"/>
              <a:gd name="connsiteY8" fmla="*/ 2618805 h 3092617"/>
              <a:gd name="connsiteX9" fmla="*/ 0 w 2618804"/>
              <a:gd name="connsiteY9" fmla="*/ 2376304 h 3092617"/>
              <a:gd name="connsiteX10" fmla="*/ 0 w 2618804"/>
              <a:gd name="connsiteY10" fmla="*/ 242501 h 3092617"/>
              <a:gd name="connsiteX11" fmla="*/ 242501 w 2618804"/>
              <a:gd name="connsiteY11" fmla="*/ 0 h 30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8804" h="3092617">
                <a:moveTo>
                  <a:pt x="242501" y="0"/>
                </a:moveTo>
                <a:lnTo>
                  <a:pt x="2376303" y="0"/>
                </a:lnTo>
                <a:cubicBezTo>
                  <a:pt x="2510233" y="0"/>
                  <a:pt x="2618804" y="108571"/>
                  <a:pt x="2618804" y="242501"/>
                </a:cubicBezTo>
                <a:lnTo>
                  <a:pt x="2618804" y="2376304"/>
                </a:lnTo>
                <a:cubicBezTo>
                  <a:pt x="2618804" y="2510234"/>
                  <a:pt x="2510233" y="2618805"/>
                  <a:pt x="2376303" y="2618805"/>
                </a:cubicBezTo>
                <a:lnTo>
                  <a:pt x="1635404" y="2618805"/>
                </a:lnTo>
                <a:lnTo>
                  <a:pt x="1341733" y="3092617"/>
                </a:lnTo>
                <a:lnTo>
                  <a:pt x="1048062" y="2618805"/>
                </a:lnTo>
                <a:lnTo>
                  <a:pt x="242501" y="2618805"/>
                </a:lnTo>
                <a:cubicBezTo>
                  <a:pt x="108571" y="2618805"/>
                  <a:pt x="0" y="2510234"/>
                  <a:pt x="0" y="2376304"/>
                </a:cubicBezTo>
                <a:lnTo>
                  <a:pt x="0" y="242501"/>
                </a:lnTo>
                <a:cubicBezTo>
                  <a:pt x="0" y="108571"/>
                  <a:pt x="108571" y="0"/>
                  <a:pt x="242501" y="0"/>
                </a:cubicBez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694228" y="4366771"/>
            <a:ext cx="2173172" cy="728126"/>
          </a:xfrm>
          <a:solidFill>
            <a:srgbClr val="2A324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400" b="1">
                <a:solidFill>
                  <a:srgbClr val="F7EFE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Poin</a:t>
            </a:r>
            <a:r>
              <a:rPr lang="en-US" dirty="0"/>
              <a:t> 2</a:t>
            </a:r>
          </a:p>
        </p:txBody>
      </p:sp>
      <p:sp>
        <p:nvSpPr>
          <p:cNvPr id="14" name="Text Placeholder 34"/>
          <p:cNvSpPr>
            <a:spLocks noGrp="1"/>
          </p:cNvSpPr>
          <p:nvPr>
            <p:ph type="body" sz="quarter" idx="25" hasCustomPrompt="1"/>
          </p:nvPr>
        </p:nvSpPr>
        <p:spPr>
          <a:xfrm>
            <a:off x="3654466" y="5299728"/>
            <a:ext cx="2212934" cy="100582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poin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 hasCustomPrompt="1"/>
          </p:nvPr>
        </p:nvSpPr>
        <p:spPr>
          <a:xfrm>
            <a:off x="6340516" y="1971953"/>
            <a:ext cx="2212934" cy="2613314"/>
          </a:xfrm>
          <a:custGeom>
            <a:avLst/>
            <a:gdLst>
              <a:gd name="connsiteX0" fmla="*/ 242501 w 2618804"/>
              <a:gd name="connsiteY0" fmla="*/ 0 h 3092617"/>
              <a:gd name="connsiteX1" fmla="*/ 2376303 w 2618804"/>
              <a:gd name="connsiteY1" fmla="*/ 0 h 3092617"/>
              <a:gd name="connsiteX2" fmla="*/ 2618804 w 2618804"/>
              <a:gd name="connsiteY2" fmla="*/ 242501 h 3092617"/>
              <a:gd name="connsiteX3" fmla="*/ 2618804 w 2618804"/>
              <a:gd name="connsiteY3" fmla="*/ 2376304 h 3092617"/>
              <a:gd name="connsiteX4" fmla="*/ 2376303 w 2618804"/>
              <a:gd name="connsiteY4" fmla="*/ 2618805 h 3092617"/>
              <a:gd name="connsiteX5" fmla="*/ 1635404 w 2618804"/>
              <a:gd name="connsiteY5" fmla="*/ 2618805 h 3092617"/>
              <a:gd name="connsiteX6" fmla="*/ 1341733 w 2618804"/>
              <a:gd name="connsiteY6" fmla="*/ 3092617 h 3092617"/>
              <a:gd name="connsiteX7" fmla="*/ 1048062 w 2618804"/>
              <a:gd name="connsiteY7" fmla="*/ 2618805 h 3092617"/>
              <a:gd name="connsiteX8" fmla="*/ 242501 w 2618804"/>
              <a:gd name="connsiteY8" fmla="*/ 2618805 h 3092617"/>
              <a:gd name="connsiteX9" fmla="*/ 0 w 2618804"/>
              <a:gd name="connsiteY9" fmla="*/ 2376304 h 3092617"/>
              <a:gd name="connsiteX10" fmla="*/ 0 w 2618804"/>
              <a:gd name="connsiteY10" fmla="*/ 242501 h 3092617"/>
              <a:gd name="connsiteX11" fmla="*/ 242501 w 2618804"/>
              <a:gd name="connsiteY11" fmla="*/ 0 h 30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8804" h="3092617">
                <a:moveTo>
                  <a:pt x="242501" y="0"/>
                </a:moveTo>
                <a:lnTo>
                  <a:pt x="2376303" y="0"/>
                </a:lnTo>
                <a:cubicBezTo>
                  <a:pt x="2510233" y="0"/>
                  <a:pt x="2618804" y="108571"/>
                  <a:pt x="2618804" y="242501"/>
                </a:cubicBezTo>
                <a:lnTo>
                  <a:pt x="2618804" y="2376304"/>
                </a:lnTo>
                <a:cubicBezTo>
                  <a:pt x="2618804" y="2510234"/>
                  <a:pt x="2510233" y="2618805"/>
                  <a:pt x="2376303" y="2618805"/>
                </a:cubicBezTo>
                <a:lnTo>
                  <a:pt x="1635404" y="2618805"/>
                </a:lnTo>
                <a:lnTo>
                  <a:pt x="1341733" y="3092617"/>
                </a:lnTo>
                <a:lnTo>
                  <a:pt x="1048062" y="2618805"/>
                </a:lnTo>
                <a:lnTo>
                  <a:pt x="242501" y="2618805"/>
                </a:lnTo>
                <a:cubicBezTo>
                  <a:pt x="108571" y="2618805"/>
                  <a:pt x="0" y="2510234"/>
                  <a:pt x="0" y="2376304"/>
                </a:cubicBezTo>
                <a:lnTo>
                  <a:pt x="0" y="242501"/>
                </a:lnTo>
                <a:cubicBezTo>
                  <a:pt x="0" y="108571"/>
                  <a:pt x="108571" y="0"/>
                  <a:pt x="242501" y="0"/>
                </a:cubicBez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380278" y="4366771"/>
            <a:ext cx="2173172" cy="728126"/>
          </a:xfrm>
          <a:solidFill>
            <a:srgbClr val="2A324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400" b="1">
                <a:solidFill>
                  <a:srgbClr val="F7EFE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Poin</a:t>
            </a:r>
            <a:r>
              <a:rPr lang="en-US" dirty="0"/>
              <a:t> 3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28" hasCustomPrompt="1"/>
          </p:nvPr>
        </p:nvSpPr>
        <p:spPr>
          <a:xfrm>
            <a:off x="6340516" y="5299728"/>
            <a:ext cx="2212934" cy="100582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poin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9" hasCustomPrompt="1"/>
          </p:nvPr>
        </p:nvSpPr>
        <p:spPr>
          <a:xfrm>
            <a:off x="9026566" y="1971953"/>
            <a:ext cx="2212934" cy="2613314"/>
          </a:xfrm>
          <a:custGeom>
            <a:avLst/>
            <a:gdLst>
              <a:gd name="connsiteX0" fmla="*/ 242501 w 2618804"/>
              <a:gd name="connsiteY0" fmla="*/ 0 h 3092617"/>
              <a:gd name="connsiteX1" fmla="*/ 2376303 w 2618804"/>
              <a:gd name="connsiteY1" fmla="*/ 0 h 3092617"/>
              <a:gd name="connsiteX2" fmla="*/ 2618804 w 2618804"/>
              <a:gd name="connsiteY2" fmla="*/ 242501 h 3092617"/>
              <a:gd name="connsiteX3" fmla="*/ 2618804 w 2618804"/>
              <a:gd name="connsiteY3" fmla="*/ 2376304 h 3092617"/>
              <a:gd name="connsiteX4" fmla="*/ 2376303 w 2618804"/>
              <a:gd name="connsiteY4" fmla="*/ 2618805 h 3092617"/>
              <a:gd name="connsiteX5" fmla="*/ 1635404 w 2618804"/>
              <a:gd name="connsiteY5" fmla="*/ 2618805 h 3092617"/>
              <a:gd name="connsiteX6" fmla="*/ 1341733 w 2618804"/>
              <a:gd name="connsiteY6" fmla="*/ 3092617 h 3092617"/>
              <a:gd name="connsiteX7" fmla="*/ 1048062 w 2618804"/>
              <a:gd name="connsiteY7" fmla="*/ 2618805 h 3092617"/>
              <a:gd name="connsiteX8" fmla="*/ 242501 w 2618804"/>
              <a:gd name="connsiteY8" fmla="*/ 2618805 h 3092617"/>
              <a:gd name="connsiteX9" fmla="*/ 0 w 2618804"/>
              <a:gd name="connsiteY9" fmla="*/ 2376304 h 3092617"/>
              <a:gd name="connsiteX10" fmla="*/ 0 w 2618804"/>
              <a:gd name="connsiteY10" fmla="*/ 242501 h 3092617"/>
              <a:gd name="connsiteX11" fmla="*/ 242501 w 2618804"/>
              <a:gd name="connsiteY11" fmla="*/ 0 h 30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8804" h="3092617">
                <a:moveTo>
                  <a:pt x="242501" y="0"/>
                </a:moveTo>
                <a:lnTo>
                  <a:pt x="2376303" y="0"/>
                </a:lnTo>
                <a:cubicBezTo>
                  <a:pt x="2510233" y="0"/>
                  <a:pt x="2618804" y="108571"/>
                  <a:pt x="2618804" y="242501"/>
                </a:cubicBezTo>
                <a:lnTo>
                  <a:pt x="2618804" y="2376304"/>
                </a:lnTo>
                <a:cubicBezTo>
                  <a:pt x="2618804" y="2510234"/>
                  <a:pt x="2510233" y="2618805"/>
                  <a:pt x="2376303" y="2618805"/>
                </a:cubicBezTo>
                <a:lnTo>
                  <a:pt x="1635404" y="2618805"/>
                </a:lnTo>
                <a:lnTo>
                  <a:pt x="1341733" y="3092617"/>
                </a:lnTo>
                <a:lnTo>
                  <a:pt x="1048062" y="2618805"/>
                </a:lnTo>
                <a:lnTo>
                  <a:pt x="242501" y="2618805"/>
                </a:lnTo>
                <a:cubicBezTo>
                  <a:pt x="108571" y="2618805"/>
                  <a:pt x="0" y="2510234"/>
                  <a:pt x="0" y="2376304"/>
                </a:cubicBezTo>
                <a:lnTo>
                  <a:pt x="0" y="242501"/>
                </a:lnTo>
                <a:cubicBezTo>
                  <a:pt x="0" y="108571"/>
                  <a:pt x="108571" y="0"/>
                  <a:pt x="242501" y="0"/>
                </a:cubicBez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9066328" y="4366771"/>
            <a:ext cx="2173172" cy="728126"/>
          </a:xfrm>
          <a:solidFill>
            <a:srgbClr val="2A324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400" b="1">
                <a:solidFill>
                  <a:srgbClr val="F7EFE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Poin</a:t>
            </a:r>
            <a:r>
              <a:rPr lang="en-US" dirty="0"/>
              <a:t> 4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1" hasCustomPrompt="1"/>
          </p:nvPr>
        </p:nvSpPr>
        <p:spPr>
          <a:xfrm>
            <a:off x="9026566" y="5299728"/>
            <a:ext cx="2212934" cy="100582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poin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14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0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Metode Peneltian">
    <p:bg>
      <p:bgPr>
        <a:solidFill>
          <a:srgbClr val="2A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4398168" y="393355"/>
            <a:ext cx="7260431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F7EFED"/>
                </a:solidFill>
              </a:defRPr>
            </a:lvl1pPr>
          </a:lstStyle>
          <a:p>
            <a:r>
              <a:rPr lang="en-US" dirty="0" err="1"/>
              <a:t>Poin</a:t>
            </a:r>
            <a:r>
              <a:rPr lang="en-US" dirty="0"/>
              <a:t>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98169" y="2105025"/>
            <a:ext cx="7260950" cy="43830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rgbClr val="F7EFED"/>
                </a:solidFill>
              </a:defRPr>
            </a:lvl1pPr>
            <a:lvl2pPr>
              <a:defRPr>
                <a:solidFill>
                  <a:srgbClr val="F7EFED"/>
                </a:solidFill>
              </a:defRPr>
            </a:lvl2pPr>
            <a:lvl3pPr>
              <a:defRPr>
                <a:solidFill>
                  <a:srgbClr val="F7EFED"/>
                </a:solidFill>
              </a:defRPr>
            </a:lvl3pPr>
            <a:lvl4pPr>
              <a:defRPr>
                <a:solidFill>
                  <a:srgbClr val="F7EFED"/>
                </a:solidFill>
              </a:defRPr>
            </a:lvl4pPr>
            <a:lvl5pPr>
              <a:defRPr>
                <a:solidFill>
                  <a:srgbClr val="F7EFED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Poin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-1323975" y="1323975"/>
            <a:ext cx="6858000" cy="421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655657" y="618581"/>
            <a:ext cx="2898734" cy="3423194"/>
          </a:xfrm>
          <a:custGeom>
            <a:avLst/>
            <a:gdLst>
              <a:gd name="connsiteX0" fmla="*/ 242501 w 2618804"/>
              <a:gd name="connsiteY0" fmla="*/ 0 h 3092617"/>
              <a:gd name="connsiteX1" fmla="*/ 2376303 w 2618804"/>
              <a:gd name="connsiteY1" fmla="*/ 0 h 3092617"/>
              <a:gd name="connsiteX2" fmla="*/ 2618804 w 2618804"/>
              <a:gd name="connsiteY2" fmla="*/ 242501 h 3092617"/>
              <a:gd name="connsiteX3" fmla="*/ 2618804 w 2618804"/>
              <a:gd name="connsiteY3" fmla="*/ 2376304 h 3092617"/>
              <a:gd name="connsiteX4" fmla="*/ 2376303 w 2618804"/>
              <a:gd name="connsiteY4" fmla="*/ 2618805 h 3092617"/>
              <a:gd name="connsiteX5" fmla="*/ 1635404 w 2618804"/>
              <a:gd name="connsiteY5" fmla="*/ 2618805 h 3092617"/>
              <a:gd name="connsiteX6" fmla="*/ 1341733 w 2618804"/>
              <a:gd name="connsiteY6" fmla="*/ 3092617 h 3092617"/>
              <a:gd name="connsiteX7" fmla="*/ 1048062 w 2618804"/>
              <a:gd name="connsiteY7" fmla="*/ 2618805 h 3092617"/>
              <a:gd name="connsiteX8" fmla="*/ 242501 w 2618804"/>
              <a:gd name="connsiteY8" fmla="*/ 2618805 h 3092617"/>
              <a:gd name="connsiteX9" fmla="*/ 0 w 2618804"/>
              <a:gd name="connsiteY9" fmla="*/ 2376304 h 3092617"/>
              <a:gd name="connsiteX10" fmla="*/ 0 w 2618804"/>
              <a:gd name="connsiteY10" fmla="*/ 242501 h 3092617"/>
              <a:gd name="connsiteX11" fmla="*/ 242501 w 2618804"/>
              <a:gd name="connsiteY11" fmla="*/ 0 h 309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18804" h="3092617">
                <a:moveTo>
                  <a:pt x="242501" y="0"/>
                </a:moveTo>
                <a:lnTo>
                  <a:pt x="2376303" y="0"/>
                </a:lnTo>
                <a:cubicBezTo>
                  <a:pt x="2510233" y="0"/>
                  <a:pt x="2618804" y="108571"/>
                  <a:pt x="2618804" y="242501"/>
                </a:cubicBezTo>
                <a:lnTo>
                  <a:pt x="2618804" y="2376304"/>
                </a:lnTo>
                <a:cubicBezTo>
                  <a:pt x="2618804" y="2510234"/>
                  <a:pt x="2510233" y="2618805"/>
                  <a:pt x="2376303" y="2618805"/>
                </a:cubicBezTo>
                <a:lnTo>
                  <a:pt x="1635404" y="2618805"/>
                </a:lnTo>
                <a:lnTo>
                  <a:pt x="1341733" y="3092617"/>
                </a:lnTo>
                <a:lnTo>
                  <a:pt x="1048062" y="2618805"/>
                </a:lnTo>
                <a:lnTo>
                  <a:pt x="242501" y="2618805"/>
                </a:lnTo>
                <a:cubicBezTo>
                  <a:pt x="108571" y="2618805"/>
                  <a:pt x="0" y="2510234"/>
                  <a:pt x="0" y="2376304"/>
                </a:cubicBezTo>
                <a:lnTo>
                  <a:pt x="0" y="242501"/>
                </a:lnTo>
                <a:cubicBezTo>
                  <a:pt x="0" y="108571"/>
                  <a:pt x="108571" y="0"/>
                  <a:pt x="242501" y="0"/>
                </a:cubicBez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95549" y="4221162"/>
            <a:ext cx="2846650" cy="182880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2A32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Poin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xmlns="" val="27474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bar Pen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 userDrawn="1"/>
        </p:nvSpPr>
        <p:spPr>
          <a:xfrm rot="5400000" flipH="1">
            <a:off x="652887" y="5986374"/>
            <a:ext cx="744524" cy="464303"/>
          </a:xfrm>
          <a:custGeom>
            <a:avLst/>
            <a:gdLst>
              <a:gd name="connsiteX0" fmla="*/ 744524 w 744524"/>
              <a:gd name="connsiteY0" fmla="*/ 464303 h 464303"/>
              <a:gd name="connsiteX1" fmla="*/ 0 w 744524"/>
              <a:gd name="connsiteY1" fmla="*/ 464303 h 464303"/>
              <a:gd name="connsiteX2" fmla="*/ 372262 w 744524"/>
              <a:gd name="connsiteY2" fmla="*/ 0 h 464303"/>
              <a:gd name="connsiteX3" fmla="*/ 744524 w 744524"/>
              <a:gd name="connsiteY3" fmla="*/ 464303 h 46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524" h="464303">
                <a:moveTo>
                  <a:pt x="744524" y="464303"/>
                </a:moveTo>
                <a:lnTo>
                  <a:pt x="0" y="464303"/>
                </a:lnTo>
                <a:lnTo>
                  <a:pt x="372262" y="0"/>
                </a:lnTo>
                <a:lnTo>
                  <a:pt x="744524" y="464303"/>
                </a:ln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2998 w 12192000"/>
              <a:gd name="connsiteY0" fmla="*/ 5846264 h 6858000"/>
              <a:gd name="connsiteX1" fmla="*/ 792998 w 12192000"/>
              <a:gd name="connsiteY1" fmla="*/ 6590788 h 6858000"/>
              <a:gd name="connsiteX2" fmla="*/ 1257301 w 12192000"/>
              <a:gd name="connsiteY2" fmla="*/ 621852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792998" y="5846264"/>
                </a:moveTo>
                <a:lnTo>
                  <a:pt x="792998" y="6590788"/>
                </a:lnTo>
                <a:lnTo>
                  <a:pt x="1257301" y="62185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/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9146" y="4846925"/>
            <a:ext cx="11189453" cy="1371600"/>
          </a:xfrm>
          <a:prstGeom prst="rect">
            <a:avLst/>
          </a:prstGeom>
          <a:solidFill>
            <a:srgbClr val="2A3249"/>
          </a:solidFill>
        </p:spPr>
        <p:txBody>
          <a:bodyPr anchor="ctr" anchorCtr="0">
            <a:normAutofit/>
          </a:bodyPr>
          <a:lstStyle>
            <a:lvl1pPr marL="457200" indent="-228600">
              <a:buNone/>
              <a:defRPr sz="5400" baseline="0">
                <a:solidFill>
                  <a:srgbClr val="F7EFED"/>
                </a:solidFill>
              </a:defRPr>
            </a:lvl1pPr>
          </a:lstStyle>
          <a:p>
            <a:pPr lvl="0"/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Penuh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460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6" grpId="0" uiExpand="1" build="p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 rot="21277738">
            <a:off x="811989" y="852575"/>
            <a:ext cx="7055720" cy="3968842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 hasCustomPrompt="1"/>
          </p:nvPr>
        </p:nvSpPr>
        <p:spPr>
          <a:xfrm>
            <a:off x="5732922" y="4876230"/>
            <a:ext cx="5773278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78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019300" y="320946"/>
            <a:ext cx="8153400" cy="4586286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 hasCustomPrompt="1"/>
          </p:nvPr>
        </p:nvSpPr>
        <p:spPr>
          <a:xfrm>
            <a:off x="3209361" y="5312042"/>
            <a:ext cx="5773278" cy="1325563"/>
          </a:xfrm>
          <a:prstGeom prst="roundRect">
            <a:avLst/>
          </a:prstGeom>
          <a:solidFill>
            <a:srgbClr val="2A3249"/>
          </a:solidFill>
        </p:spPr>
        <p:txBody>
          <a:bodyPr>
            <a:normAutofit/>
          </a:bodyPr>
          <a:lstStyle>
            <a:lvl1pPr algn="ctr">
              <a:defRPr sz="5400" baseline="0">
                <a:solidFill>
                  <a:srgbClr val="F7EFED"/>
                </a:solidFill>
              </a:defRPr>
            </a:lvl1pPr>
          </a:lstStyle>
          <a:p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5648325" y="5002482"/>
            <a:ext cx="895350" cy="558362"/>
          </a:xfrm>
          <a:prstGeom prst="triangle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3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153400" y="2266950"/>
            <a:ext cx="3438525" cy="1401763"/>
          </a:xfrm>
        </p:spPr>
        <p:txBody>
          <a:bodyPr>
            <a:normAutofit/>
          </a:bodyPr>
          <a:lstStyle>
            <a:lvl1pPr marL="0" indent="0">
              <a:buNone/>
              <a:defRPr sz="4400" baseline="0">
                <a:solidFill>
                  <a:srgbClr val="2A324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8153401" y="3846513"/>
            <a:ext cx="3443288" cy="209232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2A3249"/>
                </a:solidFill>
              </a:defRPr>
            </a:lvl1pPr>
            <a:lvl2pPr>
              <a:defRPr sz="2000">
                <a:solidFill>
                  <a:srgbClr val="2A3249"/>
                </a:solidFill>
              </a:defRPr>
            </a:lvl2pPr>
            <a:lvl3pPr>
              <a:defRPr sz="1800">
                <a:solidFill>
                  <a:srgbClr val="2A3249"/>
                </a:solidFill>
              </a:defRPr>
            </a:lvl3pPr>
            <a:lvl4pPr>
              <a:defRPr sz="1600">
                <a:solidFill>
                  <a:srgbClr val="2A3249"/>
                </a:solidFill>
              </a:defRPr>
            </a:lvl4pPr>
            <a:lvl5pPr>
              <a:defRPr sz="1600">
                <a:solidFill>
                  <a:srgbClr val="2A3249"/>
                </a:solidFill>
              </a:defRPr>
            </a:lvl5pPr>
          </a:lstStyle>
          <a:p>
            <a:pPr lvl="0"/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2A3249"/>
                </a:solidFill>
              </a:defRPr>
            </a:lvl1pPr>
          </a:lstStyle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633413" y="2266950"/>
            <a:ext cx="7119937" cy="3671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3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du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6200000">
            <a:off x="3096742" y="-2789096"/>
            <a:ext cx="5582263" cy="11693858"/>
          </a:xfrm>
          <a:custGeom>
            <a:avLst/>
            <a:gdLst>
              <a:gd name="connsiteX0" fmla="*/ 5582263 w 5582263"/>
              <a:gd name="connsiteY0" fmla="*/ 416257 h 11693858"/>
              <a:gd name="connsiteX1" fmla="*/ 5582263 w 5582263"/>
              <a:gd name="connsiteY1" fmla="*/ 11693858 h 11693858"/>
              <a:gd name="connsiteX2" fmla="*/ 0 w 5582263"/>
              <a:gd name="connsiteY2" fmla="*/ 11693855 h 11693858"/>
              <a:gd name="connsiteX3" fmla="*/ 0 w 5582263"/>
              <a:gd name="connsiteY3" fmla="*/ 416257 h 11693858"/>
              <a:gd name="connsiteX4" fmla="*/ 2549701 w 5582263"/>
              <a:gd name="connsiteY4" fmla="*/ 416257 h 11693858"/>
              <a:gd name="connsiteX5" fmla="*/ 2791130 w 5582263"/>
              <a:gd name="connsiteY5" fmla="*/ 0 h 11693858"/>
              <a:gd name="connsiteX6" fmla="*/ 3032559 w 5582263"/>
              <a:gd name="connsiteY6" fmla="*/ 416257 h 1169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263" h="11693858">
                <a:moveTo>
                  <a:pt x="5582263" y="416257"/>
                </a:moveTo>
                <a:lnTo>
                  <a:pt x="5582263" y="11693858"/>
                </a:lnTo>
                <a:lnTo>
                  <a:pt x="0" y="11693855"/>
                </a:lnTo>
                <a:lnTo>
                  <a:pt x="0" y="416257"/>
                </a:lnTo>
                <a:lnTo>
                  <a:pt x="2549701" y="416257"/>
                </a:lnTo>
                <a:lnTo>
                  <a:pt x="2791130" y="0"/>
                </a:lnTo>
                <a:lnTo>
                  <a:pt x="3032559" y="416257"/>
                </a:ln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2123" y="498661"/>
            <a:ext cx="9162906" cy="2837009"/>
          </a:xfrm>
          <a:noFill/>
        </p:spPr>
        <p:txBody>
          <a:bodyPr anchor="b" anchorCtr="0">
            <a:noAutofit/>
          </a:bodyPr>
          <a:lstStyle>
            <a:lvl1pPr algn="l">
              <a:defRPr sz="6000">
                <a:solidFill>
                  <a:srgbClr val="F7EFED"/>
                </a:solidFill>
              </a:defRPr>
            </a:lvl1pPr>
          </a:lstStyle>
          <a:p>
            <a:r>
              <a:rPr lang="en-US" dirty="0"/>
              <a:t>JUDUL SKRIPSI ANDA DI SINI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4471484"/>
            <a:ext cx="4714276" cy="490970"/>
          </a:xfrm>
          <a:noFill/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rgbClr val="F7EFE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Nama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1" y="5046508"/>
            <a:ext cx="4165573" cy="395465"/>
          </a:xfrm>
          <a:noFill/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DDD2C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3492843"/>
            <a:ext cx="10667999" cy="684914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>
                <a:solidFill>
                  <a:srgbClr val="DDD2C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Disini</a:t>
            </a:r>
            <a:endParaRPr lang="en-US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" y="5993436"/>
            <a:ext cx="723900" cy="7239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33501" y="6035652"/>
            <a:ext cx="4495799" cy="393699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/>
              <a:t>Nama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333500" y="6384901"/>
            <a:ext cx="4495799" cy="317500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rgbClr val="68656E"/>
                </a:solidFill>
              </a:defRPr>
            </a:lvl1pPr>
          </a:lstStyle>
          <a:p>
            <a:pPr lvl="0"/>
            <a:r>
              <a:rPr lang="en-US" dirty="0" err="1"/>
              <a:t>Fakultas</a:t>
            </a:r>
            <a:r>
              <a:rPr lang="en-US" dirty="0"/>
              <a:t>/</a:t>
            </a:r>
            <a:r>
              <a:rPr lang="en-US" dirty="0" err="1"/>
              <a:t>Jurusan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5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168">
          <p15:clr>
            <a:srgbClr val="FBAE40"/>
          </p15:clr>
        </p15:guide>
        <p15:guide id="4" orient="horz" pos="4152">
          <p15:clr>
            <a:srgbClr val="FBAE40"/>
          </p15:clr>
        </p15:guide>
        <p15:guide id="5" pos="739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2A3249"/>
                </a:solidFill>
              </a:defRPr>
            </a:lvl1pPr>
          </a:lstStyle>
          <a:p>
            <a:r>
              <a:rPr lang="en-US" dirty="0"/>
              <a:t>Pie chart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persentase</a:t>
            </a:r>
            <a:endParaRPr lang="en-US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010751" y="2120900"/>
            <a:ext cx="4243524" cy="4241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8432799" y="3592285"/>
            <a:ext cx="3149600" cy="179024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68656E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Deskripsi</a:t>
            </a:r>
            <a:r>
              <a:rPr lang="en-US" dirty="0"/>
              <a:t> Chart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432798" y="2173286"/>
            <a:ext cx="3149600" cy="1271587"/>
          </a:xfrm>
          <a:noFill/>
        </p:spPr>
        <p:txBody>
          <a:bodyPr vert="horz" lIns="91440" tIns="45720" rIns="91440" bIns="45720" rtlCol="0">
            <a:noAutofit/>
          </a:bodyPr>
          <a:lstStyle>
            <a:lvl1pPr>
              <a:defRPr lang="en-US" sz="9600" baseline="0" dirty="0">
                <a:solidFill>
                  <a:srgbClr val="2A3249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id-ID" dirty="0"/>
              <a:t>5</a:t>
            </a:r>
            <a:r>
              <a:rPr lang="en-US" dirty="0"/>
              <a:t>8%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82627" y="4573814"/>
            <a:ext cx="3149600" cy="1903186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rgbClr val="68656E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Deskripsi</a:t>
            </a:r>
            <a:r>
              <a:rPr lang="en-US" dirty="0"/>
              <a:t> Chart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82628" y="3238500"/>
            <a:ext cx="3149600" cy="1271587"/>
          </a:xfrm>
          <a:noFill/>
        </p:spPr>
        <p:txBody>
          <a:bodyPr vert="horz" lIns="91440" tIns="45720" rIns="91440" bIns="45720" rtlCol="0">
            <a:noAutofit/>
          </a:bodyPr>
          <a:lstStyle>
            <a:lvl1pPr algn="r">
              <a:defRPr lang="en-US" sz="9600" baseline="0" dirty="0">
                <a:solidFill>
                  <a:srgbClr val="2A3249"/>
                </a:solidFill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2</a:t>
            </a:r>
            <a:r>
              <a:rPr lang="id-ID" dirty="0"/>
              <a:t>3</a:t>
            </a:r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2044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r>
              <a:rPr lang="en-US" dirty="0"/>
              <a:t>Bar Chart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33412" y="2060576"/>
            <a:ext cx="4776788" cy="41544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4040" y="2289175"/>
            <a:ext cx="5928358" cy="140652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400" b="0">
                <a:solidFill>
                  <a:srgbClr val="2A324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err="1"/>
              <a:t>Poin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54040" y="4265956"/>
            <a:ext cx="5928358" cy="1949107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rgbClr val="2A3249"/>
                </a:solidFill>
              </a:defRPr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err="1"/>
              <a:t>Deskripsi</a:t>
            </a:r>
            <a:r>
              <a:rPr lang="en-U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xmlns="" val="39433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0" hasCustomPrompt="1"/>
          </p:nvPr>
        </p:nvSpPr>
        <p:spPr>
          <a:xfrm>
            <a:off x="633413" y="2114550"/>
            <a:ext cx="10948987" cy="436245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Klik</a:t>
            </a:r>
            <a:r>
              <a:rPr lang="en-US" dirty="0"/>
              <a:t> icon SmartArt  Process Basic Bending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650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tipan Ah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16200000">
            <a:off x="6220321" y="-9031"/>
            <a:ext cx="3249880" cy="7474281"/>
          </a:xfrm>
          <a:custGeom>
            <a:avLst/>
            <a:gdLst>
              <a:gd name="connsiteX0" fmla="*/ 3702050 w 3702050"/>
              <a:gd name="connsiteY0" fmla="*/ 250258 h 7435964"/>
              <a:gd name="connsiteX1" fmla="*/ 3702050 w 3702050"/>
              <a:gd name="connsiteY1" fmla="*/ 7435964 h 7435964"/>
              <a:gd name="connsiteX2" fmla="*/ 0 w 3702050"/>
              <a:gd name="connsiteY2" fmla="*/ 7435964 h 7435964"/>
              <a:gd name="connsiteX3" fmla="*/ 0 w 3702050"/>
              <a:gd name="connsiteY3" fmla="*/ 250258 h 7435964"/>
              <a:gd name="connsiteX4" fmla="*/ 1588603 w 3702050"/>
              <a:gd name="connsiteY4" fmla="*/ 250258 h 7435964"/>
              <a:gd name="connsiteX5" fmla="*/ 1851026 w 3702050"/>
              <a:gd name="connsiteY5" fmla="*/ 0 h 7435964"/>
              <a:gd name="connsiteX6" fmla="*/ 2113449 w 3702050"/>
              <a:gd name="connsiteY6" fmla="*/ 250258 h 74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2050" h="7435964">
                <a:moveTo>
                  <a:pt x="3702050" y="250258"/>
                </a:moveTo>
                <a:lnTo>
                  <a:pt x="3702050" y="7435964"/>
                </a:lnTo>
                <a:lnTo>
                  <a:pt x="0" y="7435964"/>
                </a:lnTo>
                <a:lnTo>
                  <a:pt x="0" y="250258"/>
                </a:lnTo>
                <a:lnTo>
                  <a:pt x="1588603" y="250258"/>
                </a:lnTo>
                <a:lnTo>
                  <a:pt x="1851026" y="0"/>
                </a:lnTo>
                <a:lnTo>
                  <a:pt x="2113449" y="250258"/>
                </a:ln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06978" y="5600700"/>
            <a:ext cx="3245500" cy="490970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>
                <a:solidFill>
                  <a:srgbClr val="2A32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NAMA AHLI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51339" y="6189472"/>
            <a:ext cx="3356780" cy="395465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rgbClr val="68656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Keterangan</a:t>
            </a:r>
            <a:r>
              <a:rPr lang="en-US" dirty="0"/>
              <a:t> Ahli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3448" y="2405450"/>
            <a:ext cx="6542252" cy="2680900"/>
          </a:xfrm>
          <a:noFill/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DDD2C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/>
              <a:t>Deskripsi</a:t>
            </a:r>
            <a:r>
              <a:rPr lang="en-US" dirty="0"/>
              <a:t> Ahli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r>
              <a:rPr lang="en-US" dirty="0" err="1"/>
              <a:t>Kutipan</a:t>
            </a:r>
            <a:r>
              <a:rPr lang="en-US" dirty="0"/>
              <a:t> Ahli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06978" y="2106158"/>
            <a:ext cx="3245500" cy="3246892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9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40148" y="393355"/>
            <a:ext cx="6542252" cy="1325563"/>
          </a:xfrm>
          <a:noFill/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2A324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3413" y="393355"/>
            <a:ext cx="4140036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r>
              <a:rPr lang="en-US" dirty="0" err="1"/>
              <a:t>Galeri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" y="2004558"/>
            <a:ext cx="2122278" cy="21231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3604575" y="2004558"/>
            <a:ext cx="2122278" cy="21231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6396350" y="2004558"/>
            <a:ext cx="2122278" cy="21231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9188124" y="2004558"/>
            <a:ext cx="2122278" cy="21231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812800" y="4363130"/>
            <a:ext cx="2122278" cy="21231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3604575" y="4363130"/>
            <a:ext cx="2122278" cy="21231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6396350" y="4363130"/>
            <a:ext cx="2122278" cy="21231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24" hasCustomPrompt="1"/>
          </p:nvPr>
        </p:nvSpPr>
        <p:spPr>
          <a:xfrm>
            <a:off x="9188124" y="4363130"/>
            <a:ext cx="2122278" cy="21231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5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ima Kas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 userDrawn="1"/>
        </p:nvSpPr>
        <p:spPr>
          <a:xfrm rot="10800000">
            <a:off x="3700462" y="2421732"/>
            <a:ext cx="4791076" cy="2450306"/>
          </a:xfrm>
          <a:custGeom>
            <a:avLst/>
            <a:gdLst>
              <a:gd name="connsiteX0" fmla="*/ 4791076 w 4791076"/>
              <a:gd name="connsiteY0" fmla="*/ 2450306 h 2450306"/>
              <a:gd name="connsiteX1" fmla="*/ 0 w 4791076"/>
              <a:gd name="connsiteY1" fmla="*/ 2450306 h 2450306"/>
              <a:gd name="connsiteX2" fmla="*/ 0 w 4791076"/>
              <a:gd name="connsiteY2" fmla="*/ 435769 h 2450306"/>
              <a:gd name="connsiteX3" fmla="*/ 3814096 w 4791076"/>
              <a:gd name="connsiteY3" fmla="*/ 435769 h 2450306"/>
              <a:gd name="connsiteX4" fmla="*/ 4319588 w 4791076"/>
              <a:gd name="connsiteY4" fmla="*/ 0 h 2450306"/>
              <a:gd name="connsiteX5" fmla="*/ 4319588 w 4791076"/>
              <a:gd name="connsiteY5" fmla="*/ 435769 h 2450306"/>
              <a:gd name="connsiteX6" fmla="*/ 4791076 w 4791076"/>
              <a:gd name="connsiteY6" fmla="*/ 435769 h 245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1076" h="2450306">
                <a:moveTo>
                  <a:pt x="4791076" y="2450306"/>
                </a:moveTo>
                <a:lnTo>
                  <a:pt x="0" y="2450306"/>
                </a:lnTo>
                <a:lnTo>
                  <a:pt x="0" y="435769"/>
                </a:lnTo>
                <a:lnTo>
                  <a:pt x="3814096" y="435769"/>
                </a:lnTo>
                <a:lnTo>
                  <a:pt x="4319588" y="0"/>
                </a:lnTo>
                <a:lnTo>
                  <a:pt x="4319588" y="435769"/>
                </a:lnTo>
                <a:lnTo>
                  <a:pt x="4791076" y="435769"/>
                </a:ln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2900" y="2766219"/>
            <a:ext cx="3886201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15D6D06D-D949-43C7-AB47-6667A50FA598}"/>
              </a:ext>
            </a:extLst>
          </p:cNvPr>
          <p:cNvSpPr/>
          <p:nvPr userDrawn="1"/>
        </p:nvSpPr>
        <p:spPr>
          <a:xfrm flipH="1" flipV="1">
            <a:off x="145145" y="2260599"/>
            <a:ext cx="2167085" cy="1329267"/>
          </a:xfrm>
          <a:custGeom>
            <a:avLst/>
            <a:gdLst>
              <a:gd name="connsiteX0" fmla="*/ 2077986 w 6908800"/>
              <a:gd name="connsiteY0" fmla="*/ 4237515 h 4237785"/>
              <a:gd name="connsiteX1" fmla="*/ 1110092 w 6908800"/>
              <a:gd name="connsiteY1" fmla="*/ 3980635 h 4237785"/>
              <a:gd name="connsiteX2" fmla="*/ 405963 w 6908800"/>
              <a:gd name="connsiteY2" fmla="*/ 3365953 h 4237785"/>
              <a:gd name="connsiteX3" fmla="*/ 36695 w 6908800"/>
              <a:gd name="connsiteY3" fmla="*/ 2517328 h 4237785"/>
              <a:gd name="connsiteX4" fmla="*/ 0 w 6908800"/>
              <a:gd name="connsiteY4" fmla="*/ 2132007 h 4237785"/>
              <a:gd name="connsiteX5" fmla="*/ 215596 w 6908800"/>
              <a:gd name="connsiteY5" fmla="*/ 1187050 h 4237785"/>
              <a:gd name="connsiteX6" fmla="*/ 802755 w 6908800"/>
              <a:gd name="connsiteY6" fmla="*/ 457690 h 4237785"/>
              <a:gd name="connsiteX7" fmla="*/ 1674314 w 6908800"/>
              <a:gd name="connsiteY7" fmla="*/ 49432 h 4237785"/>
              <a:gd name="connsiteX8" fmla="*/ 3224777 w 6908800"/>
              <a:gd name="connsiteY8" fmla="*/ 315488 h 4237785"/>
              <a:gd name="connsiteX9" fmla="*/ 3243125 w 6908800"/>
              <a:gd name="connsiteY9" fmla="*/ 333836 h 4237785"/>
              <a:gd name="connsiteX10" fmla="*/ 3233952 w 6908800"/>
              <a:gd name="connsiteY10" fmla="*/ 361359 h 4237785"/>
              <a:gd name="connsiteX11" fmla="*/ 2853217 w 6908800"/>
              <a:gd name="connsiteY11" fmla="*/ 1076958 h 4237785"/>
              <a:gd name="connsiteX12" fmla="*/ 2837161 w 6908800"/>
              <a:gd name="connsiteY12" fmla="*/ 1095306 h 4237785"/>
              <a:gd name="connsiteX13" fmla="*/ 2811933 w 6908800"/>
              <a:gd name="connsiteY13" fmla="*/ 1086133 h 4237785"/>
              <a:gd name="connsiteX14" fmla="*/ 2233949 w 6908800"/>
              <a:gd name="connsiteY14" fmla="*/ 875123 h 4237785"/>
              <a:gd name="connsiteX15" fmla="*/ 1655966 w 6908800"/>
              <a:gd name="connsiteY15" fmla="*/ 955398 h 4237785"/>
              <a:gd name="connsiteX16" fmla="*/ 1178900 w 6908800"/>
              <a:gd name="connsiteY16" fmla="*/ 1292554 h 4237785"/>
              <a:gd name="connsiteX17" fmla="*/ 903672 w 6908800"/>
              <a:gd name="connsiteY17" fmla="*/ 1843014 h 4237785"/>
              <a:gd name="connsiteX18" fmla="*/ 940367 w 6908800"/>
              <a:gd name="connsiteY18" fmla="*/ 2508156 h 4237785"/>
              <a:gd name="connsiteX19" fmla="*/ 1302754 w 6908800"/>
              <a:gd name="connsiteY19" fmla="*/ 3044854 h 4237785"/>
              <a:gd name="connsiteX20" fmla="*/ 1901380 w 6908800"/>
              <a:gd name="connsiteY20" fmla="*/ 3329257 h 4237785"/>
              <a:gd name="connsiteX21" fmla="*/ 2548171 w 6908800"/>
              <a:gd name="connsiteY21" fmla="*/ 3265036 h 4237785"/>
              <a:gd name="connsiteX22" fmla="*/ 3068813 w 6908800"/>
              <a:gd name="connsiteY22" fmla="*/ 2893477 h 4237785"/>
              <a:gd name="connsiteX23" fmla="*/ 3334869 w 6908800"/>
              <a:gd name="connsiteY23" fmla="*/ 2306318 h 4237785"/>
              <a:gd name="connsiteX24" fmla="*/ 3316522 w 6908800"/>
              <a:gd name="connsiteY24" fmla="*/ 1824666 h 4237785"/>
              <a:gd name="connsiteX25" fmla="*/ 3307346 w 6908800"/>
              <a:gd name="connsiteY25" fmla="*/ 1728335 h 4237785"/>
              <a:gd name="connsiteX26" fmla="*/ 3316522 w 6908800"/>
              <a:gd name="connsiteY26" fmla="*/ 1632004 h 4237785"/>
              <a:gd name="connsiteX27" fmla="*/ 3454134 w 6908800"/>
              <a:gd name="connsiteY27" fmla="*/ 792554 h 4237785"/>
              <a:gd name="connsiteX28" fmla="*/ 3495419 w 6908800"/>
              <a:gd name="connsiteY28" fmla="*/ 526498 h 4237785"/>
              <a:gd name="connsiteX29" fmla="*/ 3518356 w 6908800"/>
              <a:gd name="connsiteY29" fmla="*/ 489799 h 4237785"/>
              <a:gd name="connsiteX30" fmla="*/ 4022945 w 6908800"/>
              <a:gd name="connsiteY30" fmla="*/ 86131 h 4237785"/>
              <a:gd name="connsiteX31" fmla="*/ 4041783 w 6908800"/>
              <a:gd name="connsiteY31" fmla="*/ 77757 h 4237785"/>
              <a:gd name="connsiteX32" fmla="*/ 4038530 w 6908800"/>
              <a:gd name="connsiteY32" fmla="*/ 73522 h 4237785"/>
              <a:gd name="connsiteX33" fmla="*/ 6908800 w 6908800"/>
              <a:gd name="connsiteY33" fmla="*/ 790064 h 4237785"/>
              <a:gd name="connsiteX34" fmla="*/ 4582577 w 6908800"/>
              <a:gd name="connsiteY34" fmla="*/ 781802 h 4237785"/>
              <a:gd name="connsiteX35" fmla="*/ 4579278 w 6908800"/>
              <a:gd name="connsiteY35" fmla="*/ 777507 h 4237785"/>
              <a:gd name="connsiteX36" fmla="*/ 4573406 w 6908800"/>
              <a:gd name="connsiteY36" fmla="*/ 783379 h 4237785"/>
              <a:gd name="connsiteX37" fmla="*/ 4568816 w 6908800"/>
              <a:gd name="connsiteY37" fmla="*/ 787968 h 4237785"/>
              <a:gd name="connsiteX38" fmla="*/ 4211019 w 6908800"/>
              <a:gd name="connsiteY38" fmla="*/ 1063196 h 4237785"/>
              <a:gd name="connsiteX39" fmla="*/ 4055055 w 6908800"/>
              <a:gd name="connsiteY39" fmla="*/ 1177875 h 4237785"/>
              <a:gd name="connsiteX40" fmla="*/ 4034412 w 6908800"/>
              <a:gd name="connsiteY40" fmla="*/ 1203107 h 4237785"/>
              <a:gd name="connsiteX41" fmla="*/ 4041293 w 6908800"/>
              <a:gd name="connsiteY41" fmla="*/ 1232921 h 4237785"/>
              <a:gd name="connsiteX42" fmla="*/ 4233952 w 6908800"/>
              <a:gd name="connsiteY42" fmla="*/ 2164116 h 4237785"/>
              <a:gd name="connsiteX43" fmla="*/ 4018356 w 6908800"/>
              <a:gd name="connsiteY43" fmla="*/ 3049440 h 4237785"/>
              <a:gd name="connsiteX44" fmla="*/ 3454134 w 6908800"/>
              <a:gd name="connsiteY44" fmla="*/ 3755863 h 4237785"/>
              <a:gd name="connsiteX45" fmla="*/ 2642207 w 6908800"/>
              <a:gd name="connsiteY45" fmla="*/ 4168707 h 4237785"/>
              <a:gd name="connsiteX46" fmla="*/ 2077986 w 6908800"/>
              <a:gd name="connsiteY46" fmla="*/ 4237515 h 42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8800" h="4237785">
                <a:moveTo>
                  <a:pt x="2077986" y="4237515"/>
                </a:moveTo>
                <a:cubicBezTo>
                  <a:pt x="1729360" y="4228340"/>
                  <a:pt x="1406731" y="4142714"/>
                  <a:pt x="1110092" y="3980635"/>
                </a:cubicBezTo>
                <a:cubicBezTo>
                  <a:pt x="828748" y="3827727"/>
                  <a:pt x="594036" y="3622837"/>
                  <a:pt x="405963" y="3365953"/>
                </a:cubicBezTo>
                <a:cubicBezTo>
                  <a:pt x="217891" y="3109072"/>
                  <a:pt x="94801" y="2826198"/>
                  <a:pt x="36695" y="2517328"/>
                </a:cubicBezTo>
                <a:cubicBezTo>
                  <a:pt x="12232" y="2376656"/>
                  <a:pt x="0" y="2248215"/>
                  <a:pt x="0" y="2132007"/>
                </a:cubicBezTo>
                <a:cubicBezTo>
                  <a:pt x="0" y="1798673"/>
                  <a:pt x="71865" y="1483686"/>
                  <a:pt x="215596" y="1187050"/>
                </a:cubicBezTo>
                <a:cubicBezTo>
                  <a:pt x="356268" y="896531"/>
                  <a:pt x="551990" y="653412"/>
                  <a:pt x="802755" y="457690"/>
                </a:cubicBezTo>
                <a:cubicBezTo>
                  <a:pt x="1059635" y="252796"/>
                  <a:pt x="1350155" y="116710"/>
                  <a:pt x="1674314" y="49432"/>
                </a:cubicBezTo>
                <a:cubicBezTo>
                  <a:pt x="2212542" y="-66777"/>
                  <a:pt x="2729363" y="21908"/>
                  <a:pt x="3224777" y="315488"/>
                </a:cubicBezTo>
                <a:cubicBezTo>
                  <a:pt x="3237009" y="321604"/>
                  <a:pt x="3243125" y="327720"/>
                  <a:pt x="3243125" y="333836"/>
                </a:cubicBezTo>
                <a:cubicBezTo>
                  <a:pt x="3243125" y="339955"/>
                  <a:pt x="3240068" y="349127"/>
                  <a:pt x="3233952" y="361359"/>
                </a:cubicBezTo>
                <a:lnTo>
                  <a:pt x="2853217" y="1076958"/>
                </a:lnTo>
                <a:cubicBezTo>
                  <a:pt x="2847101" y="1089190"/>
                  <a:pt x="2841747" y="1095306"/>
                  <a:pt x="2837161" y="1095306"/>
                </a:cubicBezTo>
                <a:cubicBezTo>
                  <a:pt x="2832575" y="1095306"/>
                  <a:pt x="2824164" y="1092249"/>
                  <a:pt x="2811933" y="1086133"/>
                </a:cubicBezTo>
                <a:cubicBezTo>
                  <a:pt x="2634562" y="966865"/>
                  <a:pt x="2441900" y="896531"/>
                  <a:pt x="2233949" y="875123"/>
                </a:cubicBezTo>
                <a:cubicBezTo>
                  <a:pt x="2035171" y="853716"/>
                  <a:pt x="1842509" y="880474"/>
                  <a:pt x="1655966" y="955398"/>
                </a:cubicBezTo>
                <a:cubicBezTo>
                  <a:pt x="1469423" y="1030322"/>
                  <a:pt x="1310400" y="1142706"/>
                  <a:pt x="1178900" y="1292554"/>
                </a:cubicBezTo>
                <a:cubicBezTo>
                  <a:pt x="1041288" y="1448517"/>
                  <a:pt x="949543" y="1632004"/>
                  <a:pt x="903672" y="1843014"/>
                </a:cubicBezTo>
                <a:cubicBezTo>
                  <a:pt x="851682" y="2066258"/>
                  <a:pt x="863917" y="2287970"/>
                  <a:pt x="940367" y="2508156"/>
                </a:cubicBezTo>
                <a:cubicBezTo>
                  <a:pt x="1013764" y="2719162"/>
                  <a:pt x="1134559" y="2898063"/>
                  <a:pt x="1302754" y="3044854"/>
                </a:cubicBezTo>
                <a:cubicBezTo>
                  <a:pt x="1477066" y="3197758"/>
                  <a:pt x="1676609" y="3292559"/>
                  <a:pt x="1901380" y="3329257"/>
                </a:cubicBezTo>
                <a:cubicBezTo>
                  <a:pt x="2126151" y="3365953"/>
                  <a:pt x="2341747" y="3344546"/>
                  <a:pt x="2548171" y="3265036"/>
                </a:cubicBezTo>
                <a:cubicBezTo>
                  <a:pt x="2754592" y="3185526"/>
                  <a:pt x="2928141" y="3061672"/>
                  <a:pt x="3068813" y="2893477"/>
                </a:cubicBezTo>
                <a:cubicBezTo>
                  <a:pt x="3209485" y="2725281"/>
                  <a:pt x="3298171" y="2529560"/>
                  <a:pt x="3334869" y="2306318"/>
                </a:cubicBezTo>
                <a:cubicBezTo>
                  <a:pt x="3362393" y="2138123"/>
                  <a:pt x="3356277" y="1977573"/>
                  <a:pt x="3316522" y="1824666"/>
                </a:cubicBezTo>
                <a:cubicBezTo>
                  <a:pt x="3307346" y="1797143"/>
                  <a:pt x="3304287" y="1765034"/>
                  <a:pt x="3307346" y="1728335"/>
                </a:cubicBezTo>
                <a:cubicBezTo>
                  <a:pt x="3307346" y="1706928"/>
                  <a:pt x="3310406" y="1674818"/>
                  <a:pt x="3316522" y="1632004"/>
                </a:cubicBezTo>
                <a:lnTo>
                  <a:pt x="3454134" y="792554"/>
                </a:lnTo>
                <a:lnTo>
                  <a:pt x="3495419" y="526498"/>
                </a:lnTo>
                <a:cubicBezTo>
                  <a:pt x="3498479" y="508150"/>
                  <a:pt x="3506124" y="495918"/>
                  <a:pt x="3518356" y="489799"/>
                </a:cubicBezTo>
                <a:lnTo>
                  <a:pt x="4022945" y="86131"/>
                </a:lnTo>
                <a:lnTo>
                  <a:pt x="4041783" y="77757"/>
                </a:lnTo>
                <a:lnTo>
                  <a:pt x="4038530" y="73522"/>
                </a:lnTo>
                <a:lnTo>
                  <a:pt x="6908800" y="790064"/>
                </a:lnTo>
                <a:lnTo>
                  <a:pt x="4582577" y="781802"/>
                </a:lnTo>
                <a:lnTo>
                  <a:pt x="4579278" y="777507"/>
                </a:lnTo>
                <a:lnTo>
                  <a:pt x="4573406" y="783379"/>
                </a:lnTo>
                <a:lnTo>
                  <a:pt x="4568816" y="787968"/>
                </a:lnTo>
                <a:cubicBezTo>
                  <a:pt x="4489307" y="849130"/>
                  <a:pt x="4370038" y="940872"/>
                  <a:pt x="4211019" y="1063196"/>
                </a:cubicBezTo>
                <a:lnTo>
                  <a:pt x="4055055" y="1177875"/>
                </a:lnTo>
                <a:cubicBezTo>
                  <a:pt x="4042823" y="1187050"/>
                  <a:pt x="4035942" y="1195461"/>
                  <a:pt x="4034412" y="1203107"/>
                </a:cubicBezTo>
                <a:cubicBezTo>
                  <a:pt x="4032882" y="1210752"/>
                  <a:pt x="4035177" y="1220689"/>
                  <a:pt x="4041293" y="1232921"/>
                </a:cubicBezTo>
                <a:cubicBezTo>
                  <a:pt x="4175850" y="1526501"/>
                  <a:pt x="4240071" y="1836898"/>
                  <a:pt x="4233952" y="2164116"/>
                </a:cubicBezTo>
                <a:cubicBezTo>
                  <a:pt x="4230896" y="2472987"/>
                  <a:pt x="4159032" y="2768093"/>
                  <a:pt x="4018356" y="3049440"/>
                </a:cubicBezTo>
                <a:cubicBezTo>
                  <a:pt x="3880743" y="3324668"/>
                  <a:pt x="3692667" y="3560145"/>
                  <a:pt x="3454134" y="3755863"/>
                </a:cubicBezTo>
                <a:cubicBezTo>
                  <a:pt x="3212545" y="3957698"/>
                  <a:pt x="2941903" y="4095313"/>
                  <a:pt x="2642207" y="4168707"/>
                </a:cubicBezTo>
                <a:cubicBezTo>
                  <a:pt x="2443429" y="4217638"/>
                  <a:pt x="2255357" y="4240575"/>
                  <a:pt x="2077986" y="42375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3947B533-15AC-471A-89B6-E1AD71301648}"/>
              </a:ext>
            </a:extLst>
          </p:cNvPr>
          <p:cNvSpPr/>
          <p:nvPr userDrawn="1"/>
        </p:nvSpPr>
        <p:spPr>
          <a:xfrm flipH="1" flipV="1">
            <a:off x="145145" y="4343399"/>
            <a:ext cx="2167085" cy="1329267"/>
          </a:xfrm>
          <a:custGeom>
            <a:avLst/>
            <a:gdLst>
              <a:gd name="connsiteX0" fmla="*/ 2077986 w 6908800"/>
              <a:gd name="connsiteY0" fmla="*/ 4237515 h 4237785"/>
              <a:gd name="connsiteX1" fmla="*/ 1110092 w 6908800"/>
              <a:gd name="connsiteY1" fmla="*/ 3980635 h 4237785"/>
              <a:gd name="connsiteX2" fmla="*/ 405963 w 6908800"/>
              <a:gd name="connsiteY2" fmla="*/ 3365953 h 4237785"/>
              <a:gd name="connsiteX3" fmla="*/ 36695 w 6908800"/>
              <a:gd name="connsiteY3" fmla="*/ 2517328 h 4237785"/>
              <a:gd name="connsiteX4" fmla="*/ 0 w 6908800"/>
              <a:gd name="connsiteY4" fmla="*/ 2132007 h 4237785"/>
              <a:gd name="connsiteX5" fmla="*/ 215596 w 6908800"/>
              <a:gd name="connsiteY5" fmla="*/ 1187050 h 4237785"/>
              <a:gd name="connsiteX6" fmla="*/ 802755 w 6908800"/>
              <a:gd name="connsiteY6" fmla="*/ 457690 h 4237785"/>
              <a:gd name="connsiteX7" fmla="*/ 1674314 w 6908800"/>
              <a:gd name="connsiteY7" fmla="*/ 49432 h 4237785"/>
              <a:gd name="connsiteX8" fmla="*/ 3224777 w 6908800"/>
              <a:gd name="connsiteY8" fmla="*/ 315488 h 4237785"/>
              <a:gd name="connsiteX9" fmla="*/ 3243125 w 6908800"/>
              <a:gd name="connsiteY9" fmla="*/ 333836 h 4237785"/>
              <a:gd name="connsiteX10" fmla="*/ 3233952 w 6908800"/>
              <a:gd name="connsiteY10" fmla="*/ 361359 h 4237785"/>
              <a:gd name="connsiteX11" fmla="*/ 2853217 w 6908800"/>
              <a:gd name="connsiteY11" fmla="*/ 1076958 h 4237785"/>
              <a:gd name="connsiteX12" fmla="*/ 2837161 w 6908800"/>
              <a:gd name="connsiteY12" fmla="*/ 1095306 h 4237785"/>
              <a:gd name="connsiteX13" fmla="*/ 2811933 w 6908800"/>
              <a:gd name="connsiteY13" fmla="*/ 1086133 h 4237785"/>
              <a:gd name="connsiteX14" fmla="*/ 2233949 w 6908800"/>
              <a:gd name="connsiteY14" fmla="*/ 875123 h 4237785"/>
              <a:gd name="connsiteX15" fmla="*/ 1655966 w 6908800"/>
              <a:gd name="connsiteY15" fmla="*/ 955398 h 4237785"/>
              <a:gd name="connsiteX16" fmla="*/ 1178900 w 6908800"/>
              <a:gd name="connsiteY16" fmla="*/ 1292554 h 4237785"/>
              <a:gd name="connsiteX17" fmla="*/ 903672 w 6908800"/>
              <a:gd name="connsiteY17" fmla="*/ 1843014 h 4237785"/>
              <a:gd name="connsiteX18" fmla="*/ 940367 w 6908800"/>
              <a:gd name="connsiteY18" fmla="*/ 2508156 h 4237785"/>
              <a:gd name="connsiteX19" fmla="*/ 1302754 w 6908800"/>
              <a:gd name="connsiteY19" fmla="*/ 3044854 h 4237785"/>
              <a:gd name="connsiteX20" fmla="*/ 1901380 w 6908800"/>
              <a:gd name="connsiteY20" fmla="*/ 3329257 h 4237785"/>
              <a:gd name="connsiteX21" fmla="*/ 2548171 w 6908800"/>
              <a:gd name="connsiteY21" fmla="*/ 3265036 h 4237785"/>
              <a:gd name="connsiteX22" fmla="*/ 3068813 w 6908800"/>
              <a:gd name="connsiteY22" fmla="*/ 2893477 h 4237785"/>
              <a:gd name="connsiteX23" fmla="*/ 3334869 w 6908800"/>
              <a:gd name="connsiteY23" fmla="*/ 2306318 h 4237785"/>
              <a:gd name="connsiteX24" fmla="*/ 3316522 w 6908800"/>
              <a:gd name="connsiteY24" fmla="*/ 1824666 h 4237785"/>
              <a:gd name="connsiteX25" fmla="*/ 3307346 w 6908800"/>
              <a:gd name="connsiteY25" fmla="*/ 1728335 h 4237785"/>
              <a:gd name="connsiteX26" fmla="*/ 3316522 w 6908800"/>
              <a:gd name="connsiteY26" fmla="*/ 1632004 h 4237785"/>
              <a:gd name="connsiteX27" fmla="*/ 3454134 w 6908800"/>
              <a:gd name="connsiteY27" fmla="*/ 792554 h 4237785"/>
              <a:gd name="connsiteX28" fmla="*/ 3495419 w 6908800"/>
              <a:gd name="connsiteY28" fmla="*/ 526498 h 4237785"/>
              <a:gd name="connsiteX29" fmla="*/ 3518356 w 6908800"/>
              <a:gd name="connsiteY29" fmla="*/ 489799 h 4237785"/>
              <a:gd name="connsiteX30" fmla="*/ 4022945 w 6908800"/>
              <a:gd name="connsiteY30" fmla="*/ 86131 h 4237785"/>
              <a:gd name="connsiteX31" fmla="*/ 4041783 w 6908800"/>
              <a:gd name="connsiteY31" fmla="*/ 77757 h 4237785"/>
              <a:gd name="connsiteX32" fmla="*/ 4038530 w 6908800"/>
              <a:gd name="connsiteY32" fmla="*/ 73522 h 4237785"/>
              <a:gd name="connsiteX33" fmla="*/ 6908800 w 6908800"/>
              <a:gd name="connsiteY33" fmla="*/ 790064 h 4237785"/>
              <a:gd name="connsiteX34" fmla="*/ 4582577 w 6908800"/>
              <a:gd name="connsiteY34" fmla="*/ 781802 h 4237785"/>
              <a:gd name="connsiteX35" fmla="*/ 4579278 w 6908800"/>
              <a:gd name="connsiteY35" fmla="*/ 777507 h 4237785"/>
              <a:gd name="connsiteX36" fmla="*/ 4573406 w 6908800"/>
              <a:gd name="connsiteY36" fmla="*/ 783379 h 4237785"/>
              <a:gd name="connsiteX37" fmla="*/ 4568816 w 6908800"/>
              <a:gd name="connsiteY37" fmla="*/ 787968 h 4237785"/>
              <a:gd name="connsiteX38" fmla="*/ 4211019 w 6908800"/>
              <a:gd name="connsiteY38" fmla="*/ 1063196 h 4237785"/>
              <a:gd name="connsiteX39" fmla="*/ 4055055 w 6908800"/>
              <a:gd name="connsiteY39" fmla="*/ 1177875 h 4237785"/>
              <a:gd name="connsiteX40" fmla="*/ 4034412 w 6908800"/>
              <a:gd name="connsiteY40" fmla="*/ 1203107 h 4237785"/>
              <a:gd name="connsiteX41" fmla="*/ 4041293 w 6908800"/>
              <a:gd name="connsiteY41" fmla="*/ 1232921 h 4237785"/>
              <a:gd name="connsiteX42" fmla="*/ 4233952 w 6908800"/>
              <a:gd name="connsiteY42" fmla="*/ 2164116 h 4237785"/>
              <a:gd name="connsiteX43" fmla="*/ 4018356 w 6908800"/>
              <a:gd name="connsiteY43" fmla="*/ 3049440 h 4237785"/>
              <a:gd name="connsiteX44" fmla="*/ 3454134 w 6908800"/>
              <a:gd name="connsiteY44" fmla="*/ 3755863 h 4237785"/>
              <a:gd name="connsiteX45" fmla="*/ 2642207 w 6908800"/>
              <a:gd name="connsiteY45" fmla="*/ 4168707 h 4237785"/>
              <a:gd name="connsiteX46" fmla="*/ 2077986 w 6908800"/>
              <a:gd name="connsiteY46" fmla="*/ 4237515 h 42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8800" h="4237785">
                <a:moveTo>
                  <a:pt x="2077986" y="4237515"/>
                </a:moveTo>
                <a:cubicBezTo>
                  <a:pt x="1729360" y="4228340"/>
                  <a:pt x="1406731" y="4142714"/>
                  <a:pt x="1110092" y="3980635"/>
                </a:cubicBezTo>
                <a:cubicBezTo>
                  <a:pt x="828748" y="3827727"/>
                  <a:pt x="594036" y="3622837"/>
                  <a:pt x="405963" y="3365953"/>
                </a:cubicBezTo>
                <a:cubicBezTo>
                  <a:pt x="217891" y="3109072"/>
                  <a:pt x="94801" y="2826198"/>
                  <a:pt x="36695" y="2517328"/>
                </a:cubicBezTo>
                <a:cubicBezTo>
                  <a:pt x="12232" y="2376656"/>
                  <a:pt x="0" y="2248215"/>
                  <a:pt x="0" y="2132007"/>
                </a:cubicBezTo>
                <a:cubicBezTo>
                  <a:pt x="0" y="1798673"/>
                  <a:pt x="71865" y="1483686"/>
                  <a:pt x="215596" y="1187050"/>
                </a:cubicBezTo>
                <a:cubicBezTo>
                  <a:pt x="356268" y="896531"/>
                  <a:pt x="551990" y="653412"/>
                  <a:pt x="802755" y="457690"/>
                </a:cubicBezTo>
                <a:cubicBezTo>
                  <a:pt x="1059635" y="252796"/>
                  <a:pt x="1350155" y="116710"/>
                  <a:pt x="1674314" y="49432"/>
                </a:cubicBezTo>
                <a:cubicBezTo>
                  <a:pt x="2212542" y="-66777"/>
                  <a:pt x="2729363" y="21908"/>
                  <a:pt x="3224777" y="315488"/>
                </a:cubicBezTo>
                <a:cubicBezTo>
                  <a:pt x="3237009" y="321604"/>
                  <a:pt x="3243125" y="327720"/>
                  <a:pt x="3243125" y="333836"/>
                </a:cubicBezTo>
                <a:cubicBezTo>
                  <a:pt x="3243125" y="339955"/>
                  <a:pt x="3240068" y="349127"/>
                  <a:pt x="3233952" y="361359"/>
                </a:cubicBezTo>
                <a:lnTo>
                  <a:pt x="2853217" y="1076958"/>
                </a:lnTo>
                <a:cubicBezTo>
                  <a:pt x="2847101" y="1089190"/>
                  <a:pt x="2841747" y="1095306"/>
                  <a:pt x="2837161" y="1095306"/>
                </a:cubicBezTo>
                <a:cubicBezTo>
                  <a:pt x="2832575" y="1095306"/>
                  <a:pt x="2824164" y="1092249"/>
                  <a:pt x="2811933" y="1086133"/>
                </a:cubicBezTo>
                <a:cubicBezTo>
                  <a:pt x="2634562" y="966865"/>
                  <a:pt x="2441900" y="896531"/>
                  <a:pt x="2233949" y="875123"/>
                </a:cubicBezTo>
                <a:cubicBezTo>
                  <a:pt x="2035171" y="853716"/>
                  <a:pt x="1842509" y="880474"/>
                  <a:pt x="1655966" y="955398"/>
                </a:cubicBezTo>
                <a:cubicBezTo>
                  <a:pt x="1469423" y="1030322"/>
                  <a:pt x="1310400" y="1142706"/>
                  <a:pt x="1178900" y="1292554"/>
                </a:cubicBezTo>
                <a:cubicBezTo>
                  <a:pt x="1041288" y="1448517"/>
                  <a:pt x="949543" y="1632004"/>
                  <a:pt x="903672" y="1843014"/>
                </a:cubicBezTo>
                <a:cubicBezTo>
                  <a:pt x="851682" y="2066258"/>
                  <a:pt x="863917" y="2287970"/>
                  <a:pt x="940367" y="2508156"/>
                </a:cubicBezTo>
                <a:cubicBezTo>
                  <a:pt x="1013764" y="2719162"/>
                  <a:pt x="1134559" y="2898063"/>
                  <a:pt x="1302754" y="3044854"/>
                </a:cubicBezTo>
                <a:cubicBezTo>
                  <a:pt x="1477066" y="3197758"/>
                  <a:pt x="1676609" y="3292559"/>
                  <a:pt x="1901380" y="3329257"/>
                </a:cubicBezTo>
                <a:cubicBezTo>
                  <a:pt x="2126151" y="3365953"/>
                  <a:pt x="2341747" y="3344546"/>
                  <a:pt x="2548171" y="3265036"/>
                </a:cubicBezTo>
                <a:cubicBezTo>
                  <a:pt x="2754592" y="3185526"/>
                  <a:pt x="2928141" y="3061672"/>
                  <a:pt x="3068813" y="2893477"/>
                </a:cubicBezTo>
                <a:cubicBezTo>
                  <a:pt x="3209485" y="2725281"/>
                  <a:pt x="3298171" y="2529560"/>
                  <a:pt x="3334869" y="2306318"/>
                </a:cubicBezTo>
                <a:cubicBezTo>
                  <a:pt x="3362393" y="2138123"/>
                  <a:pt x="3356277" y="1977573"/>
                  <a:pt x="3316522" y="1824666"/>
                </a:cubicBezTo>
                <a:cubicBezTo>
                  <a:pt x="3307346" y="1797143"/>
                  <a:pt x="3304287" y="1765034"/>
                  <a:pt x="3307346" y="1728335"/>
                </a:cubicBezTo>
                <a:cubicBezTo>
                  <a:pt x="3307346" y="1706928"/>
                  <a:pt x="3310406" y="1674818"/>
                  <a:pt x="3316522" y="1632004"/>
                </a:cubicBezTo>
                <a:lnTo>
                  <a:pt x="3454134" y="792554"/>
                </a:lnTo>
                <a:lnTo>
                  <a:pt x="3495419" y="526498"/>
                </a:lnTo>
                <a:cubicBezTo>
                  <a:pt x="3498479" y="508150"/>
                  <a:pt x="3506124" y="495918"/>
                  <a:pt x="3518356" y="489799"/>
                </a:cubicBezTo>
                <a:lnTo>
                  <a:pt x="4022945" y="86131"/>
                </a:lnTo>
                <a:lnTo>
                  <a:pt x="4041783" y="77757"/>
                </a:lnTo>
                <a:lnTo>
                  <a:pt x="4038530" y="73522"/>
                </a:lnTo>
                <a:lnTo>
                  <a:pt x="6908800" y="790064"/>
                </a:lnTo>
                <a:lnTo>
                  <a:pt x="4582577" y="781802"/>
                </a:lnTo>
                <a:lnTo>
                  <a:pt x="4579278" y="777507"/>
                </a:lnTo>
                <a:lnTo>
                  <a:pt x="4573406" y="783379"/>
                </a:lnTo>
                <a:lnTo>
                  <a:pt x="4568816" y="787968"/>
                </a:lnTo>
                <a:cubicBezTo>
                  <a:pt x="4489307" y="849130"/>
                  <a:pt x="4370038" y="940872"/>
                  <a:pt x="4211019" y="1063196"/>
                </a:cubicBezTo>
                <a:lnTo>
                  <a:pt x="4055055" y="1177875"/>
                </a:lnTo>
                <a:cubicBezTo>
                  <a:pt x="4042823" y="1187050"/>
                  <a:pt x="4035942" y="1195461"/>
                  <a:pt x="4034412" y="1203107"/>
                </a:cubicBezTo>
                <a:cubicBezTo>
                  <a:pt x="4032882" y="1210752"/>
                  <a:pt x="4035177" y="1220689"/>
                  <a:pt x="4041293" y="1232921"/>
                </a:cubicBezTo>
                <a:cubicBezTo>
                  <a:pt x="4175850" y="1526501"/>
                  <a:pt x="4240071" y="1836898"/>
                  <a:pt x="4233952" y="2164116"/>
                </a:cubicBezTo>
                <a:cubicBezTo>
                  <a:pt x="4230896" y="2472987"/>
                  <a:pt x="4159032" y="2768093"/>
                  <a:pt x="4018356" y="3049440"/>
                </a:cubicBezTo>
                <a:cubicBezTo>
                  <a:pt x="3880743" y="3324668"/>
                  <a:pt x="3692667" y="3560145"/>
                  <a:pt x="3454134" y="3755863"/>
                </a:cubicBezTo>
                <a:cubicBezTo>
                  <a:pt x="3212545" y="3957698"/>
                  <a:pt x="2941903" y="4095313"/>
                  <a:pt x="2642207" y="4168707"/>
                </a:cubicBezTo>
                <a:cubicBezTo>
                  <a:pt x="2443429" y="4217638"/>
                  <a:pt x="2255357" y="4240575"/>
                  <a:pt x="2077986" y="423751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A23AE07-24D1-48D1-8A0F-DD0B4CFC4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6723" y="2625923"/>
            <a:ext cx="594964" cy="5869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0472DFF8-899F-486A-A58A-0BBE1A6B3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6723" y="4718928"/>
            <a:ext cx="594964" cy="5869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ACEEB6E2-EA6C-4175-B475-B22C39F253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8093" y="2530739"/>
            <a:ext cx="3244918" cy="6966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D7C3C2C3-C896-4D46-A2B6-B3F6BF5804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8093" y="4689017"/>
            <a:ext cx="3244918" cy="63134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10A8E1A1-2B70-454A-8C59-B0B73214A9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9667" y="2609949"/>
            <a:ext cx="3244918" cy="5869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1B3B19AC-AB95-403E-A0E3-42D9BAA009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9667" y="4689017"/>
            <a:ext cx="3244918" cy="5869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24FC5508-644B-4FCA-94D9-2F73D5EC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33" y="746125"/>
            <a:ext cx="11116917" cy="878317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4DE28ED-5212-4395-A961-5033CDF259E3}"/>
              </a:ext>
            </a:extLst>
          </p:cNvPr>
          <p:cNvSpPr/>
          <p:nvPr userDrawn="1"/>
        </p:nvSpPr>
        <p:spPr>
          <a:xfrm flipH="1" flipV="1">
            <a:off x="5682484" y="2260599"/>
            <a:ext cx="2167085" cy="1329267"/>
          </a:xfrm>
          <a:custGeom>
            <a:avLst/>
            <a:gdLst>
              <a:gd name="connsiteX0" fmla="*/ 2077986 w 6908800"/>
              <a:gd name="connsiteY0" fmla="*/ 4237515 h 4237785"/>
              <a:gd name="connsiteX1" fmla="*/ 1110092 w 6908800"/>
              <a:gd name="connsiteY1" fmla="*/ 3980635 h 4237785"/>
              <a:gd name="connsiteX2" fmla="*/ 405963 w 6908800"/>
              <a:gd name="connsiteY2" fmla="*/ 3365953 h 4237785"/>
              <a:gd name="connsiteX3" fmla="*/ 36695 w 6908800"/>
              <a:gd name="connsiteY3" fmla="*/ 2517328 h 4237785"/>
              <a:gd name="connsiteX4" fmla="*/ 0 w 6908800"/>
              <a:gd name="connsiteY4" fmla="*/ 2132007 h 4237785"/>
              <a:gd name="connsiteX5" fmla="*/ 215596 w 6908800"/>
              <a:gd name="connsiteY5" fmla="*/ 1187050 h 4237785"/>
              <a:gd name="connsiteX6" fmla="*/ 802755 w 6908800"/>
              <a:gd name="connsiteY6" fmla="*/ 457690 h 4237785"/>
              <a:gd name="connsiteX7" fmla="*/ 1674314 w 6908800"/>
              <a:gd name="connsiteY7" fmla="*/ 49432 h 4237785"/>
              <a:gd name="connsiteX8" fmla="*/ 3224777 w 6908800"/>
              <a:gd name="connsiteY8" fmla="*/ 315488 h 4237785"/>
              <a:gd name="connsiteX9" fmla="*/ 3243125 w 6908800"/>
              <a:gd name="connsiteY9" fmla="*/ 333836 h 4237785"/>
              <a:gd name="connsiteX10" fmla="*/ 3233952 w 6908800"/>
              <a:gd name="connsiteY10" fmla="*/ 361359 h 4237785"/>
              <a:gd name="connsiteX11" fmla="*/ 2853217 w 6908800"/>
              <a:gd name="connsiteY11" fmla="*/ 1076958 h 4237785"/>
              <a:gd name="connsiteX12" fmla="*/ 2837161 w 6908800"/>
              <a:gd name="connsiteY12" fmla="*/ 1095306 h 4237785"/>
              <a:gd name="connsiteX13" fmla="*/ 2811933 w 6908800"/>
              <a:gd name="connsiteY13" fmla="*/ 1086133 h 4237785"/>
              <a:gd name="connsiteX14" fmla="*/ 2233949 w 6908800"/>
              <a:gd name="connsiteY14" fmla="*/ 875123 h 4237785"/>
              <a:gd name="connsiteX15" fmla="*/ 1655966 w 6908800"/>
              <a:gd name="connsiteY15" fmla="*/ 955398 h 4237785"/>
              <a:gd name="connsiteX16" fmla="*/ 1178900 w 6908800"/>
              <a:gd name="connsiteY16" fmla="*/ 1292554 h 4237785"/>
              <a:gd name="connsiteX17" fmla="*/ 903672 w 6908800"/>
              <a:gd name="connsiteY17" fmla="*/ 1843014 h 4237785"/>
              <a:gd name="connsiteX18" fmla="*/ 940367 w 6908800"/>
              <a:gd name="connsiteY18" fmla="*/ 2508156 h 4237785"/>
              <a:gd name="connsiteX19" fmla="*/ 1302754 w 6908800"/>
              <a:gd name="connsiteY19" fmla="*/ 3044854 h 4237785"/>
              <a:gd name="connsiteX20" fmla="*/ 1901380 w 6908800"/>
              <a:gd name="connsiteY20" fmla="*/ 3329257 h 4237785"/>
              <a:gd name="connsiteX21" fmla="*/ 2548171 w 6908800"/>
              <a:gd name="connsiteY21" fmla="*/ 3265036 h 4237785"/>
              <a:gd name="connsiteX22" fmla="*/ 3068813 w 6908800"/>
              <a:gd name="connsiteY22" fmla="*/ 2893477 h 4237785"/>
              <a:gd name="connsiteX23" fmla="*/ 3334869 w 6908800"/>
              <a:gd name="connsiteY23" fmla="*/ 2306318 h 4237785"/>
              <a:gd name="connsiteX24" fmla="*/ 3316522 w 6908800"/>
              <a:gd name="connsiteY24" fmla="*/ 1824666 h 4237785"/>
              <a:gd name="connsiteX25" fmla="*/ 3307346 w 6908800"/>
              <a:gd name="connsiteY25" fmla="*/ 1728335 h 4237785"/>
              <a:gd name="connsiteX26" fmla="*/ 3316522 w 6908800"/>
              <a:gd name="connsiteY26" fmla="*/ 1632004 h 4237785"/>
              <a:gd name="connsiteX27" fmla="*/ 3454134 w 6908800"/>
              <a:gd name="connsiteY27" fmla="*/ 792554 h 4237785"/>
              <a:gd name="connsiteX28" fmla="*/ 3495419 w 6908800"/>
              <a:gd name="connsiteY28" fmla="*/ 526498 h 4237785"/>
              <a:gd name="connsiteX29" fmla="*/ 3518356 w 6908800"/>
              <a:gd name="connsiteY29" fmla="*/ 489799 h 4237785"/>
              <a:gd name="connsiteX30" fmla="*/ 4022945 w 6908800"/>
              <a:gd name="connsiteY30" fmla="*/ 86131 h 4237785"/>
              <a:gd name="connsiteX31" fmla="*/ 4041783 w 6908800"/>
              <a:gd name="connsiteY31" fmla="*/ 77757 h 4237785"/>
              <a:gd name="connsiteX32" fmla="*/ 4038530 w 6908800"/>
              <a:gd name="connsiteY32" fmla="*/ 73522 h 4237785"/>
              <a:gd name="connsiteX33" fmla="*/ 6908800 w 6908800"/>
              <a:gd name="connsiteY33" fmla="*/ 790064 h 4237785"/>
              <a:gd name="connsiteX34" fmla="*/ 4582577 w 6908800"/>
              <a:gd name="connsiteY34" fmla="*/ 781802 h 4237785"/>
              <a:gd name="connsiteX35" fmla="*/ 4579278 w 6908800"/>
              <a:gd name="connsiteY35" fmla="*/ 777507 h 4237785"/>
              <a:gd name="connsiteX36" fmla="*/ 4573406 w 6908800"/>
              <a:gd name="connsiteY36" fmla="*/ 783379 h 4237785"/>
              <a:gd name="connsiteX37" fmla="*/ 4568816 w 6908800"/>
              <a:gd name="connsiteY37" fmla="*/ 787968 h 4237785"/>
              <a:gd name="connsiteX38" fmla="*/ 4211019 w 6908800"/>
              <a:gd name="connsiteY38" fmla="*/ 1063196 h 4237785"/>
              <a:gd name="connsiteX39" fmla="*/ 4055055 w 6908800"/>
              <a:gd name="connsiteY39" fmla="*/ 1177875 h 4237785"/>
              <a:gd name="connsiteX40" fmla="*/ 4034412 w 6908800"/>
              <a:gd name="connsiteY40" fmla="*/ 1203107 h 4237785"/>
              <a:gd name="connsiteX41" fmla="*/ 4041293 w 6908800"/>
              <a:gd name="connsiteY41" fmla="*/ 1232921 h 4237785"/>
              <a:gd name="connsiteX42" fmla="*/ 4233952 w 6908800"/>
              <a:gd name="connsiteY42" fmla="*/ 2164116 h 4237785"/>
              <a:gd name="connsiteX43" fmla="*/ 4018356 w 6908800"/>
              <a:gd name="connsiteY43" fmla="*/ 3049440 h 4237785"/>
              <a:gd name="connsiteX44" fmla="*/ 3454134 w 6908800"/>
              <a:gd name="connsiteY44" fmla="*/ 3755863 h 4237785"/>
              <a:gd name="connsiteX45" fmla="*/ 2642207 w 6908800"/>
              <a:gd name="connsiteY45" fmla="*/ 4168707 h 4237785"/>
              <a:gd name="connsiteX46" fmla="*/ 2077986 w 6908800"/>
              <a:gd name="connsiteY46" fmla="*/ 4237515 h 42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8800" h="4237785">
                <a:moveTo>
                  <a:pt x="2077986" y="4237515"/>
                </a:moveTo>
                <a:cubicBezTo>
                  <a:pt x="1729360" y="4228340"/>
                  <a:pt x="1406731" y="4142714"/>
                  <a:pt x="1110092" y="3980635"/>
                </a:cubicBezTo>
                <a:cubicBezTo>
                  <a:pt x="828748" y="3827727"/>
                  <a:pt x="594036" y="3622837"/>
                  <a:pt x="405963" y="3365953"/>
                </a:cubicBezTo>
                <a:cubicBezTo>
                  <a:pt x="217891" y="3109072"/>
                  <a:pt x="94801" y="2826198"/>
                  <a:pt x="36695" y="2517328"/>
                </a:cubicBezTo>
                <a:cubicBezTo>
                  <a:pt x="12232" y="2376656"/>
                  <a:pt x="0" y="2248215"/>
                  <a:pt x="0" y="2132007"/>
                </a:cubicBezTo>
                <a:cubicBezTo>
                  <a:pt x="0" y="1798673"/>
                  <a:pt x="71865" y="1483686"/>
                  <a:pt x="215596" y="1187050"/>
                </a:cubicBezTo>
                <a:cubicBezTo>
                  <a:pt x="356268" y="896531"/>
                  <a:pt x="551990" y="653412"/>
                  <a:pt x="802755" y="457690"/>
                </a:cubicBezTo>
                <a:cubicBezTo>
                  <a:pt x="1059635" y="252796"/>
                  <a:pt x="1350155" y="116710"/>
                  <a:pt x="1674314" y="49432"/>
                </a:cubicBezTo>
                <a:cubicBezTo>
                  <a:pt x="2212542" y="-66777"/>
                  <a:pt x="2729363" y="21908"/>
                  <a:pt x="3224777" y="315488"/>
                </a:cubicBezTo>
                <a:cubicBezTo>
                  <a:pt x="3237009" y="321604"/>
                  <a:pt x="3243125" y="327720"/>
                  <a:pt x="3243125" y="333836"/>
                </a:cubicBezTo>
                <a:cubicBezTo>
                  <a:pt x="3243125" y="339955"/>
                  <a:pt x="3240068" y="349127"/>
                  <a:pt x="3233952" y="361359"/>
                </a:cubicBezTo>
                <a:lnTo>
                  <a:pt x="2853217" y="1076958"/>
                </a:lnTo>
                <a:cubicBezTo>
                  <a:pt x="2847101" y="1089190"/>
                  <a:pt x="2841747" y="1095306"/>
                  <a:pt x="2837161" y="1095306"/>
                </a:cubicBezTo>
                <a:cubicBezTo>
                  <a:pt x="2832575" y="1095306"/>
                  <a:pt x="2824164" y="1092249"/>
                  <a:pt x="2811933" y="1086133"/>
                </a:cubicBezTo>
                <a:cubicBezTo>
                  <a:pt x="2634562" y="966865"/>
                  <a:pt x="2441900" y="896531"/>
                  <a:pt x="2233949" y="875123"/>
                </a:cubicBezTo>
                <a:cubicBezTo>
                  <a:pt x="2035171" y="853716"/>
                  <a:pt x="1842509" y="880474"/>
                  <a:pt x="1655966" y="955398"/>
                </a:cubicBezTo>
                <a:cubicBezTo>
                  <a:pt x="1469423" y="1030322"/>
                  <a:pt x="1310400" y="1142706"/>
                  <a:pt x="1178900" y="1292554"/>
                </a:cubicBezTo>
                <a:cubicBezTo>
                  <a:pt x="1041288" y="1448517"/>
                  <a:pt x="949543" y="1632004"/>
                  <a:pt x="903672" y="1843014"/>
                </a:cubicBezTo>
                <a:cubicBezTo>
                  <a:pt x="851682" y="2066258"/>
                  <a:pt x="863917" y="2287970"/>
                  <a:pt x="940367" y="2508156"/>
                </a:cubicBezTo>
                <a:cubicBezTo>
                  <a:pt x="1013764" y="2719162"/>
                  <a:pt x="1134559" y="2898063"/>
                  <a:pt x="1302754" y="3044854"/>
                </a:cubicBezTo>
                <a:cubicBezTo>
                  <a:pt x="1477066" y="3197758"/>
                  <a:pt x="1676609" y="3292559"/>
                  <a:pt x="1901380" y="3329257"/>
                </a:cubicBezTo>
                <a:cubicBezTo>
                  <a:pt x="2126151" y="3365953"/>
                  <a:pt x="2341747" y="3344546"/>
                  <a:pt x="2548171" y="3265036"/>
                </a:cubicBezTo>
                <a:cubicBezTo>
                  <a:pt x="2754592" y="3185526"/>
                  <a:pt x="2928141" y="3061672"/>
                  <a:pt x="3068813" y="2893477"/>
                </a:cubicBezTo>
                <a:cubicBezTo>
                  <a:pt x="3209485" y="2725281"/>
                  <a:pt x="3298171" y="2529560"/>
                  <a:pt x="3334869" y="2306318"/>
                </a:cubicBezTo>
                <a:cubicBezTo>
                  <a:pt x="3362393" y="2138123"/>
                  <a:pt x="3356277" y="1977573"/>
                  <a:pt x="3316522" y="1824666"/>
                </a:cubicBezTo>
                <a:cubicBezTo>
                  <a:pt x="3307346" y="1797143"/>
                  <a:pt x="3304287" y="1765034"/>
                  <a:pt x="3307346" y="1728335"/>
                </a:cubicBezTo>
                <a:cubicBezTo>
                  <a:pt x="3307346" y="1706928"/>
                  <a:pt x="3310406" y="1674818"/>
                  <a:pt x="3316522" y="1632004"/>
                </a:cubicBezTo>
                <a:lnTo>
                  <a:pt x="3454134" y="792554"/>
                </a:lnTo>
                <a:lnTo>
                  <a:pt x="3495419" y="526498"/>
                </a:lnTo>
                <a:cubicBezTo>
                  <a:pt x="3498479" y="508150"/>
                  <a:pt x="3506124" y="495918"/>
                  <a:pt x="3518356" y="489799"/>
                </a:cubicBezTo>
                <a:lnTo>
                  <a:pt x="4022945" y="86131"/>
                </a:lnTo>
                <a:lnTo>
                  <a:pt x="4041783" y="77757"/>
                </a:lnTo>
                <a:lnTo>
                  <a:pt x="4038530" y="73522"/>
                </a:lnTo>
                <a:lnTo>
                  <a:pt x="6908800" y="790064"/>
                </a:lnTo>
                <a:lnTo>
                  <a:pt x="4582577" y="781802"/>
                </a:lnTo>
                <a:lnTo>
                  <a:pt x="4579278" y="777507"/>
                </a:lnTo>
                <a:lnTo>
                  <a:pt x="4573406" y="783379"/>
                </a:lnTo>
                <a:lnTo>
                  <a:pt x="4568816" y="787968"/>
                </a:lnTo>
                <a:cubicBezTo>
                  <a:pt x="4489307" y="849130"/>
                  <a:pt x="4370038" y="940872"/>
                  <a:pt x="4211019" y="1063196"/>
                </a:cubicBezTo>
                <a:lnTo>
                  <a:pt x="4055055" y="1177875"/>
                </a:lnTo>
                <a:cubicBezTo>
                  <a:pt x="4042823" y="1187050"/>
                  <a:pt x="4035942" y="1195461"/>
                  <a:pt x="4034412" y="1203107"/>
                </a:cubicBezTo>
                <a:cubicBezTo>
                  <a:pt x="4032882" y="1210752"/>
                  <a:pt x="4035177" y="1220689"/>
                  <a:pt x="4041293" y="1232921"/>
                </a:cubicBezTo>
                <a:cubicBezTo>
                  <a:pt x="4175850" y="1526501"/>
                  <a:pt x="4240071" y="1836898"/>
                  <a:pt x="4233952" y="2164116"/>
                </a:cubicBezTo>
                <a:cubicBezTo>
                  <a:pt x="4230896" y="2472987"/>
                  <a:pt x="4159032" y="2768093"/>
                  <a:pt x="4018356" y="3049440"/>
                </a:cubicBezTo>
                <a:cubicBezTo>
                  <a:pt x="3880743" y="3324668"/>
                  <a:pt x="3692667" y="3560145"/>
                  <a:pt x="3454134" y="3755863"/>
                </a:cubicBezTo>
                <a:cubicBezTo>
                  <a:pt x="3212545" y="3957698"/>
                  <a:pt x="2941903" y="4095313"/>
                  <a:pt x="2642207" y="4168707"/>
                </a:cubicBezTo>
                <a:cubicBezTo>
                  <a:pt x="2443429" y="4217638"/>
                  <a:pt x="2255357" y="4240575"/>
                  <a:pt x="2077986" y="42375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F634CB67-7C32-4C81-990C-80CEF7480246}"/>
              </a:ext>
            </a:extLst>
          </p:cNvPr>
          <p:cNvSpPr/>
          <p:nvPr userDrawn="1"/>
        </p:nvSpPr>
        <p:spPr>
          <a:xfrm flipH="1" flipV="1">
            <a:off x="5682484" y="4343399"/>
            <a:ext cx="2167085" cy="1329267"/>
          </a:xfrm>
          <a:custGeom>
            <a:avLst/>
            <a:gdLst>
              <a:gd name="connsiteX0" fmla="*/ 2077986 w 6908800"/>
              <a:gd name="connsiteY0" fmla="*/ 4237515 h 4237785"/>
              <a:gd name="connsiteX1" fmla="*/ 1110092 w 6908800"/>
              <a:gd name="connsiteY1" fmla="*/ 3980635 h 4237785"/>
              <a:gd name="connsiteX2" fmla="*/ 405963 w 6908800"/>
              <a:gd name="connsiteY2" fmla="*/ 3365953 h 4237785"/>
              <a:gd name="connsiteX3" fmla="*/ 36695 w 6908800"/>
              <a:gd name="connsiteY3" fmla="*/ 2517328 h 4237785"/>
              <a:gd name="connsiteX4" fmla="*/ 0 w 6908800"/>
              <a:gd name="connsiteY4" fmla="*/ 2132007 h 4237785"/>
              <a:gd name="connsiteX5" fmla="*/ 215596 w 6908800"/>
              <a:gd name="connsiteY5" fmla="*/ 1187050 h 4237785"/>
              <a:gd name="connsiteX6" fmla="*/ 802755 w 6908800"/>
              <a:gd name="connsiteY6" fmla="*/ 457690 h 4237785"/>
              <a:gd name="connsiteX7" fmla="*/ 1674314 w 6908800"/>
              <a:gd name="connsiteY7" fmla="*/ 49432 h 4237785"/>
              <a:gd name="connsiteX8" fmla="*/ 3224777 w 6908800"/>
              <a:gd name="connsiteY8" fmla="*/ 315488 h 4237785"/>
              <a:gd name="connsiteX9" fmla="*/ 3243125 w 6908800"/>
              <a:gd name="connsiteY9" fmla="*/ 333836 h 4237785"/>
              <a:gd name="connsiteX10" fmla="*/ 3233952 w 6908800"/>
              <a:gd name="connsiteY10" fmla="*/ 361359 h 4237785"/>
              <a:gd name="connsiteX11" fmla="*/ 2853217 w 6908800"/>
              <a:gd name="connsiteY11" fmla="*/ 1076958 h 4237785"/>
              <a:gd name="connsiteX12" fmla="*/ 2837161 w 6908800"/>
              <a:gd name="connsiteY12" fmla="*/ 1095306 h 4237785"/>
              <a:gd name="connsiteX13" fmla="*/ 2811933 w 6908800"/>
              <a:gd name="connsiteY13" fmla="*/ 1086133 h 4237785"/>
              <a:gd name="connsiteX14" fmla="*/ 2233949 w 6908800"/>
              <a:gd name="connsiteY14" fmla="*/ 875123 h 4237785"/>
              <a:gd name="connsiteX15" fmla="*/ 1655966 w 6908800"/>
              <a:gd name="connsiteY15" fmla="*/ 955398 h 4237785"/>
              <a:gd name="connsiteX16" fmla="*/ 1178900 w 6908800"/>
              <a:gd name="connsiteY16" fmla="*/ 1292554 h 4237785"/>
              <a:gd name="connsiteX17" fmla="*/ 903672 w 6908800"/>
              <a:gd name="connsiteY17" fmla="*/ 1843014 h 4237785"/>
              <a:gd name="connsiteX18" fmla="*/ 940367 w 6908800"/>
              <a:gd name="connsiteY18" fmla="*/ 2508156 h 4237785"/>
              <a:gd name="connsiteX19" fmla="*/ 1302754 w 6908800"/>
              <a:gd name="connsiteY19" fmla="*/ 3044854 h 4237785"/>
              <a:gd name="connsiteX20" fmla="*/ 1901380 w 6908800"/>
              <a:gd name="connsiteY20" fmla="*/ 3329257 h 4237785"/>
              <a:gd name="connsiteX21" fmla="*/ 2548171 w 6908800"/>
              <a:gd name="connsiteY21" fmla="*/ 3265036 h 4237785"/>
              <a:gd name="connsiteX22" fmla="*/ 3068813 w 6908800"/>
              <a:gd name="connsiteY22" fmla="*/ 2893477 h 4237785"/>
              <a:gd name="connsiteX23" fmla="*/ 3334869 w 6908800"/>
              <a:gd name="connsiteY23" fmla="*/ 2306318 h 4237785"/>
              <a:gd name="connsiteX24" fmla="*/ 3316522 w 6908800"/>
              <a:gd name="connsiteY24" fmla="*/ 1824666 h 4237785"/>
              <a:gd name="connsiteX25" fmla="*/ 3307346 w 6908800"/>
              <a:gd name="connsiteY25" fmla="*/ 1728335 h 4237785"/>
              <a:gd name="connsiteX26" fmla="*/ 3316522 w 6908800"/>
              <a:gd name="connsiteY26" fmla="*/ 1632004 h 4237785"/>
              <a:gd name="connsiteX27" fmla="*/ 3454134 w 6908800"/>
              <a:gd name="connsiteY27" fmla="*/ 792554 h 4237785"/>
              <a:gd name="connsiteX28" fmla="*/ 3495419 w 6908800"/>
              <a:gd name="connsiteY28" fmla="*/ 526498 h 4237785"/>
              <a:gd name="connsiteX29" fmla="*/ 3518356 w 6908800"/>
              <a:gd name="connsiteY29" fmla="*/ 489799 h 4237785"/>
              <a:gd name="connsiteX30" fmla="*/ 4022945 w 6908800"/>
              <a:gd name="connsiteY30" fmla="*/ 86131 h 4237785"/>
              <a:gd name="connsiteX31" fmla="*/ 4041783 w 6908800"/>
              <a:gd name="connsiteY31" fmla="*/ 77757 h 4237785"/>
              <a:gd name="connsiteX32" fmla="*/ 4038530 w 6908800"/>
              <a:gd name="connsiteY32" fmla="*/ 73522 h 4237785"/>
              <a:gd name="connsiteX33" fmla="*/ 6908800 w 6908800"/>
              <a:gd name="connsiteY33" fmla="*/ 790064 h 4237785"/>
              <a:gd name="connsiteX34" fmla="*/ 4582577 w 6908800"/>
              <a:gd name="connsiteY34" fmla="*/ 781802 h 4237785"/>
              <a:gd name="connsiteX35" fmla="*/ 4579278 w 6908800"/>
              <a:gd name="connsiteY35" fmla="*/ 777507 h 4237785"/>
              <a:gd name="connsiteX36" fmla="*/ 4573406 w 6908800"/>
              <a:gd name="connsiteY36" fmla="*/ 783379 h 4237785"/>
              <a:gd name="connsiteX37" fmla="*/ 4568816 w 6908800"/>
              <a:gd name="connsiteY37" fmla="*/ 787968 h 4237785"/>
              <a:gd name="connsiteX38" fmla="*/ 4211019 w 6908800"/>
              <a:gd name="connsiteY38" fmla="*/ 1063196 h 4237785"/>
              <a:gd name="connsiteX39" fmla="*/ 4055055 w 6908800"/>
              <a:gd name="connsiteY39" fmla="*/ 1177875 h 4237785"/>
              <a:gd name="connsiteX40" fmla="*/ 4034412 w 6908800"/>
              <a:gd name="connsiteY40" fmla="*/ 1203107 h 4237785"/>
              <a:gd name="connsiteX41" fmla="*/ 4041293 w 6908800"/>
              <a:gd name="connsiteY41" fmla="*/ 1232921 h 4237785"/>
              <a:gd name="connsiteX42" fmla="*/ 4233952 w 6908800"/>
              <a:gd name="connsiteY42" fmla="*/ 2164116 h 4237785"/>
              <a:gd name="connsiteX43" fmla="*/ 4018356 w 6908800"/>
              <a:gd name="connsiteY43" fmla="*/ 3049440 h 4237785"/>
              <a:gd name="connsiteX44" fmla="*/ 3454134 w 6908800"/>
              <a:gd name="connsiteY44" fmla="*/ 3755863 h 4237785"/>
              <a:gd name="connsiteX45" fmla="*/ 2642207 w 6908800"/>
              <a:gd name="connsiteY45" fmla="*/ 4168707 h 4237785"/>
              <a:gd name="connsiteX46" fmla="*/ 2077986 w 6908800"/>
              <a:gd name="connsiteY46" fmla="*/ 4237515 h 42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908800" h="4237785">
                <a:moveTo>
                  <a:pt x="2077986" y="4237515"/>
                </a:moveTo>
                <a:cubicBezTo>
                  <a:pt x="1729360" y="4228340"/>
                  <a:pt x="1406731" y="4142714"/>
                  <a:pt x="1110092" y="3980635"/>
                </a:cubicBezTo>
                <a:cubicBezTo>
                  <a:pt x="828748" y="3827727"/>
                  <a:pt x="594036" y="3622837"/>
                  <a:pt x="405963" y="3365953"/>
                </a:cubicBezTo>
                <a:cubicBezTo>
                  <a:pt x="217891" y="3109072"/>
                  <a:pt x="94801" y="2826198"/>
                  <a:pt x="36695" y="2517328"/>
                </a:cubicBezTo>
                <a:cubicBezTo>
                  <a:pt x="12232" y="2376656"/>
                  <a:pt x="0" y="2248215"/>
                  <a:pt x="0" y="2132007"/>
                </a:cubicBezTo>
                <a:cubicBezTo>
                  <a:pt x="0" y="1798673"/>
                  <a:pt x="71865" y="1483686"/>
                  <a:pt x="215596" y="1187050"/>
                </a:cubicBezTo>
                <a:cubicBezTo>
                  <a:pt x="356268" y="896531"/>
                  <a:pt x="551990" y="653412"/>
                  <a:pt x="802755" y="457690"/>
                </a:cubicBezTo>
                <a:cubicBezTo>
                  <a:pt x="1059635" y="252796"/>
                  <a:pt x="1350155" y="116710"/>
                  <a:pt x="1674314" y="49432"/>
                </a:cubicBezTo>
                <a:cubicBezTo>
                  <a:pt x="2212542" y="-66777"/>
                  <a:pt x="2729363" y="21908"/>
                  <a:pt x="3224777" y="315488"/>
                </a:cubicBezTo>
                <a:cubicBezTo>
                  <a:pt x="3237009" y="321604"/>
                  <a:pt x="3243125" y="327720"/>
                  <a:pt x="3243125" y="333836"/>
                </a:cubicBezTo>
                <a:cubicBezTo>
                  <a:pt x="3243125" y="339955"/>
                  <a:pt x="3240068" y="349127"/>
                  <a:pt x="3233952" y="361359"/>
                </a:cubicBezTo>
                <a:lnTo>
                  <a:pt x="2853217" y="1076958"/>
                </a:lnTo>
                <a:cubicBezTo>
                  <a:pt x="2847101" y="1089190"/>
                  <a:pt x="2841747" y="1095306"/>
                  <a:pt x="2837161" y="1095306"/>
                </a:cubicBezTo>
                <a:cubicBezTo>
                  <a:pt x="2832575" y="1095306"/>
                  <a:pt x="2824164" y="1092249"/>
                  <a:pt x="2811933" y="1086133"/>
                </a:cubicBezTo>
                <a:cubicBezTo>
                  <a:pt x="2634562" y="966865"/>
                  <a:pt x="2441900" y="896531"/>
                  <a:pt x="2233949" y="875123"/>
                </a:cubicBezTo>
                <a:cubicBezTo>
                  <a:pt x="2035171" y="853716"/>
                  <a:pt x="1842509" y="880474"/>
                  <a:pt x="1655966" y="955398"/>
                </a:cubicBezTo>
                <a:cubicBezTo>
                  <a:pt x="1469423" y="1030322"/>
                  <a:pt x="1310400" y="1142706"/>
                  <a:pt x="1178900" y="1292554"/>
                </a:cubicBezTo>
                <a:cubicBezTo>
                  <a:pt x="1041288" y="1448517"/>
                  <a:pt x="949543" y="1632004"/>
                  <a:pt x="903672" y="1843014"/>
                </a:cubicBezTo>
                <a:cubicBezTo>
                  <a:pt x="851682" y="2066258"/>
                  <a:pt x="863917" y="2287970"/>
                  <a:pt x="940367" y="2508156"/>
                </a:cubicBezTo>
                <a:cubicBezTo>
                  <a:pt x="1013764" y="2719162"/>
                  <a:pt x="1134559" y="2898063"/>
                  <a:pt x="1302754" y="3044854"/>
                </a:cubicBezTo>
                <a:cubicBezTo>
                  <a:pt x="1477066" y="3197758"/>
                  <a:pt x="1676609" y="3292559"/>
                  <a:pt x="1901380" y="3329257"/>
                </a:cubicBezTo>
                <a:cubicBezTo>
                  <a:pt x="2126151" y="3365953"/>
                  <a:pt x="2341747" y="3344546"/>
                  <a:pt x="2548171" y="3265036"/>
                </a:cubicBezTo>
                <a:cubicBezTo>
                  <a:pt x="2754592" y="3185526"/>
                  <a:pt x="2928141" y="3061672"/>
                  <a:pt x="3068813" y="2893477"/>
                </a:cubicBezTo>
                <a:cubicBezTo>
                  <a:pt x="3209485" y="2725281"/>
                  <a:pt x="3298171" y="2529560"/>
                  <a:pt x="3334869" y="2306318"/>
                </a:cubicBezTo>
                <a:cubicBezTo>
                  <a:pt x="3362393" y="2138123"/>
                  <a:pt x="3356277" y="1977573"/>
                  <a:pt x="3316522" y="1824666"/>
                </a:cubicBezTo>
                <a:cubicBezTo>
                  <a:pt x="3307346" y="1797143"/>
                  <a:pt x="3304287" y="1765034"/>
                  <a:pt x="3307346" y="1728335"/>
                </a:cubicBezTo>
                <a:cubicBezTo>
                  <a:pt x="3307346" y="1706928"/>
                  <a:pt x="3310406" y="1674818"/>
                  <a:pt x="3316522" y="1632004"/>
                </a:cubicBezTo>
                <a:lnTo>
                  <a:pt x="3454134" y="792554"/>
                </a:lnTo>
                <a:lnTo>
                  <a:pt x="3495419" y="526498"/>
                </a:lnTo>
                <a:cubicBezTo>
                  <a:pt x="3498479" y="508150"/>
                  <a:pt x="3506124" y="495918"/>
                  <a:pt x="3518356" y="489799"/>
                </a:cubicBezTo>
                <a:lnTo>
                  <a:pt x="4022945" y="86131"/>
                </a:lnTo>
                <a:lnTo>
                  <a:pt x="4041783" y="77757"/>
                </a:lnTo>
                <a:lnTo>
                  <a:pt x="4038530" y="73522"/>
                </a:lnTo>
                <a:lnTo>
                  <a:pt x="6908800" y="790064"/>
                </a:lnTo>
                <a:lnTo>
                  <a:pt x="4582577" y="781802"/>
                </a:lnTo>
                <a:lnTo>
                  <a:pt x="4579278" y="777507"/>
                </a:lnTo>
                <a:lnTo>
                  <a:pt x="4573406" y="783379"/>
                </a:lnTo>
                <a:lnTo>
                  <a:pt x="4568816" y="787968"/>
                </a:lnTo>
                <a:cubicBezTo>
                  <a:pt x="4489307" y="849130"/>
                  <a:pt x="4370038" y="940872"/>
                  <a:pt x="4211019" y="1063196"/>
                </a:cubicBezTo>
                <a:lnTo>
                  <a:pt x="4055055" y="1177875"/>
                </a:lnTo>
                <a:cubicBezTo>
                  <a:pt x="4042823" y="1187050"/>
                  <a:pt x="4035942" y="1195461"/>
                  <a:pt x="4034412" y="1203107"/>
                </a:cubicBezTo>
                <a:cubicBezTo>
                  <a:pt x="4032882" y="1210752"/>
                  <a:pt x="4035177" y="1220689"/>
                  <a:pt x="4041293" y="1232921"/>
                </a:cubicBezTo>
                <a:cubicBezTo>
                  <a:pt x="4175850" y="1526501"/>
                  <a:pt x="4240071" y="1836898"/>
                  <a:pt x="4233952" y="2164116"/>
                </a:cubicBezTo>
                <a:cubicBezTo>
                  <a:pt x="4230896" y="2472987"/>
                  <a:pt x="4159032" y="2768093"/>
                  <a:pt x="4018356" y="3049440"/>
                </a:cubicBezTo>
                <a:cubicBezTo>
                  <a:pt x="3880743" y="3324668"/>
                  <a:pt x="3692667" y="3560145"/>
                  <a:pt x="3454134" y="3755863"/>
                </a:cubicBezTo>
                <a:cubicBezTo>
                  <a:pt x="3212545" y="3957698"/>
                  <a:pt x="2941903" y="4095313"/>
                  <a:pt x="2642207" y="4168707"/>
                </a:cubicBezTo>
                <a:cubicBezTo>
                  <a:pt x="2443429" y="4217638"/>
                  <a:pt x="2255357" y="4240575"/>
                  <a:pt x="2077986" y="423751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31D81C17-6AEC-4CD0-A97A-3BEEBBF65B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7625" y="2640437"/>
            <a:ext cx="594964" cy="5564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2312B78E-50BD-4E75-8924-1C688F0251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7625" y="4733442"/>
            <a:ext cx="594964" cy="5869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8696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8" grpId="0" animBg="1"/>
      <p:bldP spid="29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29942" y="1501307"/>
            <a:ext cx="3994985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128084" y="1218920"/>
            <a:ext cx="6016" cy="571976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H="1">
            <a:off x="6128084" y="1501307"/>
            <a:ext cx="56147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5566611" y="4053134"/>
            <a:ext cx="56147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258554" y="4008817"/>
            <a:ext cx="3994985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258305" y="1512045"/>
            <a:ext cx="3995234" cy="475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00241" y="349627"/>
            <a:ext cx="5103812" cy="8179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Playfair Display" panose="000005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E9C241FC-D82B-43B5-916C-D22F1E372C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8305" y="2051495"/>
            <a:ext cx="3995234" cy="1349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9A6980B-15D1-4691-8727-0758C0832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93" y="4008817"/>
            <a:ext cx="3995234" cy="47540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E1904781-4D52-495D-A368-B5E24A8A0C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93" y="4566504"/>
            <a:ext cx="3995234" cy="134900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96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98507" y="2283619"/>
            <a:ext cx="3994985" cy="229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0" y="-160421"/>
            <a:ext cx="0" cy="24440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098507" y="5168807"/>
            <a:ext cx="3994986" cy="1146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DB307090-CED4-409A-8D69-0798152ED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8258" y="4628183"/>
            <a:ext cx="3995234" cy="4754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176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D30BB2-C267-46A0-9CD4-C6FB3D02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99042DC-4897-4265-878C-A5F9A488ADD8}"/>
              </a:ext>
            </a:extLst>
          </p:cNvPr>
          <p:cNvSpPr/>
          <p:nvPr userDrawn="1"/>
        </p:nvSpPr>
        <p:spPr>
          <a:xfrm rot="5400000">
            <a:off x="1561524" y="1784344"/>
            <a:ext cx="1717964" cy="3164615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36DD173-1CCB-491A-8C3B-2CB2DCC57B89}"/>
              </a:ext>
            </a:extLst>
          </p:cNvPr>
          <p:cNvSpPr/>
          <p:nvPr userDrawn="1"/>
        </p:nvSpPr>
        <p:spPr>
          <a:xfrm rot="5400000">
            <a:off x="5237016" y="1784342"/>
            <a:ext cx="1717966" cy="3164619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9A59B3E-568E-4F43-B3D8-FA970E476208}"/>
              </a:ext>
            </a:extLst>
          </p:cNvPr>
          <p:cNvSpPr/>
          <p:nvPr userDrawn="1"/>
        </p:nvSpPr>
        <p:spPr>
          <a:xfrm rot="5400000">
            <a:off x="8912508" y="1784342"/>
            <a:ext cx="1717965" cy="3164617"/>
          </a:xfrm>
          <a:custGeom>
            <a:avLst/>
            <a:gdLst>
              <a:gd name="connsiteX0" fmla="*/ 1281883 w 2784763"/>
              <a:gd name="connsiteY0" fmla="*/ 4045649 h 5129737"/>
              <a:gd name="connsiteX1" fmla="*/ 1287146 w 2784763"/>
              <a:gd name="connsiteY1" fmla="*/ 4077224 h 5129737"/>
              <a:gd name="connsiteX2" fmla="*/ 1325037 w 2784763"/>
              <a:gd name="connsiteY2" fmla="*/ 4128797 h 5129737"/>
              <a:gd name="connsiteX3" fmla="*/ 1385030 w 2784763"/>
              <a:gd name="connsiteY3" fmla="*/ 4146690 h 5129737"/>
              <a:gd name="connsiteX4" fmla="*/ 1441865 w 2784763"/>
              <a:gd name="connsiteY4" fmla="*/ 4124587 h 5129737"/>
              <a:gd name="connsiteX5" fmla="*/ 1476598 w 2784763"/>
              <a:gd name="connsiteY5" fmla="*/ 4071961 h 5129737"/>
              <a:gd name="connsiteX6" fmla="*/ 1481072 w 2784763"/>
              <a:gd name="connsiteY6" fmla="*/ 4039860 h 5129737"/>
              <a:gd name="connsiteX7" fmla="*/ 1480315 w 2784763"/>
              <a:gd name="connsiteY7" fmla="*/ 4036781 h 5129737"/>
              <a:gd name="connsiteX8" fmla="*/ 1283361 w 2784763"/>
              <a:gd name="connsiteY8" fmla="*/ 4036781 h 5129737"/>
              <a:gd name="connsiteX9" fmla="*/ 1112429 w 2784763"/>
              <a:gd name="connsiteY9" fmla="*/ 5129737 h 5129737"/>
              <a:gd name="connsiteX10" fmla="*/ 1137689 w 2784763"/>
              <a:gd name="connsiteY10" fmla="*/ 4915024 h 5129737"/>
              <a:gd name="connsiteX11" fmla="*/ 1623950 w 2784763"/>
              <a:gd name="connsiteY11" fmla="*/ 4915024 h 5129737"/>
              <a:gd name="connsiteX12" fmla="*/ 1647105 w 2784763"/>
              <a:gd name="connsiteY12" fmla="*/ 5129737 h 5129737"/>
              <a:gd name="connsiteX13" fmla="*/ 1074012 w 2784763"/>
              <a:gd name="connsiteY13" fmla="*/ 4757147 h 5129737"/>
              <a:gd name="connsiteX14" fmla="*/ 1095589 w 2784763"/>
              <a:gd name="connsiteY14" fmla="*/ 4725572 h 5129737"/>
              <a:gd name="connsiteX15" fmla="*/ 1095589 w 2784763"/>
              <a:gd name="connsiteY15" fmla="*/ 4706627 h 5129737"/>
              <a:gd name="connsiteX16" fmla="*/ 1077696 w 2784763"/>
              <a:gd name="connsiteY16" fmla="*/ 4643476 h 5129737"/>
              <a:gd name="connsiteX17" fmla="*/ 1146109 w 2784763"/>
              <a:gd name="connsiteY17" fmla="*/ 4607690 h 5129737"/>
              <a:gd name="connsiteX18" fmla="*/ 1607110 w 2784763"/>
              <a:gd name="connsiteY18" fmla="*/ 4607690 h 5129737"/>
              <a:gd name="connsiteX19" fmla="*/ 1649210 w 2784763"/>
              <a:gd name="connsiteY19" fmla="*/ 4614005 h 5129737"/>
              <a:gd name="connsiteX20" fmla="*/ 1678681 w 2784763"/>
              <a:gd name="connsiteY20" fmla="*/ 4641371 h 5129737"/>
              <a:gd name="connsiteX21" fmla="*/ 1661841 w 2784763"/>
              <a:gd name="connsiteY21" fmla="*/ 4708732 h 5129737"/>
              <a:gd name="connsiteX22" fmla="*/ 1655525 w 2784763"/>
              <a:gd name="connsiteY22" fmla="*/ 4718204 h 5129737"/>
              <a:gd name="connsiteX23" fmla="*/ 1663946 w 2784763"/>
              <a:gd name="connsiteY23" fmla="*/ 4725572 h 5129737"/>
              <a:gd name="connsiteX24" fmla="*/ 1668156 w 2784763"/>
              <a:gd name="connsiteY24" fmla="*/ 4729782 h 5129737"/>
              <a:gd name="connsiteX25" fmla="*/ 1680786 w 2784763"/>
              <a:gd name="connsiteY25" fmla="*/ 4786617 h 5129737"/>
              <a:gd name="connsiteX26" fmla="*/ 1628160 w 2784763"/>
              <a:gd name="connsiteY26" fmla="*/ 4820298 h 5129737"/>
              <a:gd name="connsiteX27" fmla="*/ 1146109 w 2784763"/>
              <a:gd name="connsiteY27" fmla="*/ 4820298 h 5129737"/>
              <a:gd name="connsiteX28" fmla="*/ 1108219 w 2784763"/>
              <a:gd name="connsiteY28" fmla="*/ 4816088 h 5129737"/>
              <a:gd name="connsiteX29" fmla="*/ 1080854 w 2784763"/>
              <a:gd name="connsiteY29" fmla="*/ 4792933 h 5129737"/>
              <a:gd name="connsiteX30" fmla="*/ 1074012 w 2784763"/>
              <a:gd name="connsiteY30" fmla="*/ 4757147 h 5129737"/>
              <a:gd name="connsiteX31" fmla="*/ 0 w 2784763"/>
              <a:gd name="connsiteY31" fmla="*/ 4036781 h 5129737"/>
              <a:gd name="connsiteX32" fmla="*/ 1392382 w 2784763"/>
              <a:gd name="connsiteY32" fmla="*/ 0 h 5129737"/>
              <a:gd name="connsiteX33" fmla="*/ 2784763 w 2784763"/>
              <a:gd name="connsiteY33" fmla="*/ 4036781 h 5129737"/>
              <a:gd name="connsiteX34" fmla="*/ 1924051 w 2784763"/>
              <a:gd name="connsiteY34" fmla="*/ 4036781 h 5129737"/>
              <a:gd name="connsiteX35" fmla="*/ 1920759 w 2784763"/>
              <a:gd name="connsiteY35" fmla="*/ 4041439 h 5129737"/>
              <a:gd name="connsiteX36" fmla="*/ 1663946 w 2784763"/>
              <a:gd name="connsiteY36" fmla="*/ 4397188 h 5129737"/>
              <a:gd name="connsiteX37" fmla="*/ 1602900 w 2784763"/>
              <a:gd name="connsiteY37" fmla="*/ 4540330 h 5129737"/>
              <a:gd name="connsiteX38" fmla="*/ 1594480 w 2784763"/>
              <a:gd name="connsiteY38" fmla="*/ 4559275 h 5129737"/>
              <a:gd name="connsiteX39" fmla="*/ 1575535 w 2784763"/>
              <a:gd name="connsiteY39" fmla="*/ 4563485 h 5129737"/>
              <a:gd name="connsiteX40" fmla="*/ 1177685 w 2784763"/>
              <a:gd name="connsiteY40" fmla="*/ 4563485 h 5129737"/>
              <a:gd name="connsiteX41" fmla="*/ 1164002 w 2784763"/>
              <a:gd name="connsiteY41" fmla="*/ 4561380 h 5129737"/>
              <a:gd name="connsiteX42" fmla="*/ 1156634 w 2784763"/>
              <a:gd name="connsiteY42" fmla="*/ 4548750 h 5129737"/>
              <a:gd name="connsiteX43" fmla="*/ 1089274 w 2784763"/>
              <a:gd name="connsiteY43" fmla="*/ 4388768 h 5129737"/>
              <a:gd name="connsiteX44" fmla="*/ 992443 w 2784763"/>
              <a:gd name="connsiteY44" fmla="*/ 4243521 h 5129737"/>
              <a:gd name="connsiteX45" fmla="*/ 958762 w 2784763"/>
              <a:gd name="connsiteY45" fmla="*/ 4195105 h 5129737"/>
              <a:gd name="connsiteX46" fmla="*/ 882981 w 2784763"/>
              <a:gd name="connsiteY46" fmla="*/ 4096169 h 5129737"/>
              <a:gd name="connsiteX47" fmla="*/ 853511 w 2784763"/>
              <a:gd name="connsiteY47" fmla="*/ 4059331 h 5129737"/>
              <a:gd name="connsiteX48" fmla="*/ 835471 w 2784763"/>
              <a:gd name="connsiteY48" fmla="*/ 4036781 h 512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84763" h="5129737">
                <a:moveTo>
                  <a:pt x="1281883" y="4045649"/>
                </a:moveTo>
                <a:cubicBezTo>
                  <a:pt x="1281883" y="4056174"/>
                  <a:pt x="1283637" y="4066699"/>
                  <a:pt x="1287146" y="4077224"/>
                </a:cubicBezTo>
                <a:cubicBezTo>
                  <a:pt x="1294163" y="4098274"/>
                  <a:pt x="1306793" y="4115465"/>
                  <a:pt x="1325037" y="4128797"/>
                </a:cubicBezTo>
                <a:cubicBezTo>
                  <a:pt x="1343280" y="4142129"/>
                  <a:pt x="1363278" y="4148093"/>
                  <a:pt x="1385030" y="4146690"/>
                </a:cubicBezTo>
                <a:cubicBezTo>
                  <a:pt x="1406782" y="4145287"/>
                  <a:pt x="1425727" y="4137919"/>
                  <a:pt x="1441865" y="4124587"/>
                </a:cubicBezTo>
                <a:cubicBezTo>
                  <a:pt x="1458004" y="4111255"/>
                  <a:pt x="1469582" y="4093713"/>
                  <a:pt x="1476598" y="4071961"/>
                </a:cubicBezTo>
                <a:cubicBezTo>
                  <a:pt x="1480106" y="4061086"/>
                  <a:pt x="1481598" y="4050385"/>
                  <a:pt x="1481072" y="4039860"/>
                </a:cubicBezTo>
                <a:lnTo>
                  <a:pt x="1480315" y="4036781"/>
                </a:lnTo>
                <a:lnTo>
                  <a:pt x="1283361" y="4036781"/>
                </a:lnTo>
                <a:close/>
                <a:moveTo>
                  <a:pt x="1112429" y="5129737"/>
                </a:moveTo>
                <a:lnTo>
                  <a:pt x="1137689" y="4915024"/>
                </a:lnTo>
                <a:lnTo>
                  <a:pt x="1623950" y="4915024"/>
                </a:lnTo>
                <a:lnTo>
                  <a:pt x="1647105" y="5129737"/>
                </a:lnTo>
                <a:close/>
                <a:moveTo>
                  <a:pt x="1074012" y="4757147"/>
                </a:moveTo>
                <a:cubicBezTo>
                  <a:pt x="1076468" y="4745920"/>
                  <a:pt x="1083660" y="4735395"/>
                  <a:pt x="1095589" y="4725572"/>
                </a:cubicBezTo>
                <a:cubicBezTo>
                  <a:pt x="1105412" y="4718555"/>
                  <a:pt x="1105412" y="4712240"/>
                  <a:pt x="1095589" y="4706627"/>
                </a:cubicBezTo>
                <a:cubicBezTo>
                  <a:pt x="1073135" y="4688383"/>
                  <a:pt x="1067171" y="4667333"/>
                  <a:pt x="1077696" y="4643476"/>
                </a:cubicBezTo>
                <a:cubicBezTo>
                  <a:pt x="1088221" y="4619619"/>
                  <a:pt x="1111026" y="4607690"/>
                  <a:pt x="1146109" y="4607690"/>
                </a:cubicBezTo>
                <a:lnTo>
                  <a:pt x="1607110" y="4607690"/>
                </a:lnTo>
                <a:cubicBezTo>
                  <a:pt x="1623950" y="4607690"/>
                  <a:pt x="1637984" y="4609795"/>
                  <a:pt x="1649210" y="4614005"/>
                </a:cubicBezTo>
                <a:cubicBezTo>
                  <a:pt x="1661841" y="4618216"/>
                  <a:pt x="1671664" y="4627337"/>
                  <a:pt x="1678681" y="4641371"/>
                </a:cubicBezTo>
                <a:cubicBezTo>
                  <a:pt x="1691311" y="4665228"/>
                  <a:pt x="1685698" y="4687681"/>
                  <a:pt x="1661841" y="4708732"/>
                </a:cubicBezTo>
                <a:cubicBezTo>
                  <a:pt x="1656227" y="4712942"/>
                  <a:pt x="1654122" y="4716099"/>
                  <a:pt x="1655525" y="4718204"/>
                </a:cubicBezTo>
                <a:cubicBezTo>
                  <a:pt x="1656929" y="4720309"/>
                  <a:pt x="1659736" y="4722765"/>
                  <a:pt x="1663946" y="4725572"/>
                </a:cubicBezTo>
                <a:lnTo>
                  <a:pt x="1668156" y="4729782"/>
                </a:lnTo>
                <a:cubicBezTo>
                  <a:pt x="1686399" y="4748025"/>
                  <a:pt x="1690609" y="4766971"/>
                  <a:pt x="1680786" y="4786617"/>
                </a:cubicBezTo>
                <a:cubicBezTo>
                  <a:pt x="1673769" y="4809071"/>
                  <a:pt x="1656227" y="4820298"/>
                  <a:pt x="1628160" y="4820298"/>
                </a:cubicBezTo>
                <a:lnTo>
                  <a:pt x="1146109" y="4820298"/>
                </a:lnTo>
                <a:cubicBezTo>
                  <a:pt x="1127866" y="4820298"/>
                  <a:pt x="1115236" y="4818895"/>
                  <a:pt x="1108219" y="4816088"/>
                </a:cubicBezTo>
                <a:cubicBezTo>
                  <a:pt x="1095589" y="4813281"/>
                  <a:pt x="1086467" y="4805563"/>
                  <a:pt x="1080854" y="4792933"/>
                </a:cubicBezTo>
                <a:cubicBezTo>
                  <a:pt x="1073837" y="4780302"/>
                  <a:pt x="1071556" y="4768374"/>
                  <a:pt x="1074012" y="4757147"/>
                </a:cubicBezTo>
                <a:close/>
                <a:moveTo>
                  <a:pt x="0" y="4036781"/>
                </a:moveTo>
                <a:lnTo>
                  <a:pt x="1392382" y="0"/>
                </a:lnTo>
                <a:lnTo>
                  <a:pt x="2784763" y="4036781"/>
                </a:lnTo>
                <a:lnTo>
                  <a:pt x="1924051" y="4036781"/>
                </a:lnTo>
                <a:lnTo>
                  <a:pt x="1920759" y="4041439"/>
                </a:lnTo>
                <a:cubicBezTo>
                  <a:pt x="1811297" y="4173353"/>
                  <a:pt x="1725693" y="4291937"/>
                  <a:pt x="1663946" y="4397188"/>
                </a:cubicBezTo>
                <a:cubicBezTo>
                  <a:pt x="1631668" y="4451919"/>
                  <a:pt x="1611320" y="4499632"/>
                  <a:pt x="1602900" y="4540330"/>
                </a:cubicBezTo>
                <a:cubicBezTo>
                  <a:pt x="1601497" y="4550153"/>
                  <a:pt x="1598690" y="4556468"/>
                  <a:pt x="1594480" y="4559275"/>
                </a:cubicBezTo>
                <a:cubicBezTo>
                  <a:pt x="1590270" y="4562081"/>
                  <a:pt x="1583955" y="4563485"/>
                  <a:pt x="1575535" y="4563485"/>
                </a:cubicBezTo>
                <a:lnTo>
                  <a:pt x="1177685" y="4563485"/>
                </a:lnTo>
                <a:cubicBezTo>
                  <a:pt x="1172071" y="4563485"/>
                  <a:pt x="1167511" y="4562783"/>
                  <a:pt x="1164002" y="4561380"/>
                </a:cubicBezTo>
                <a:cubicBezTo>
                  <a:pt x="1160494" y="4559976"/>
                  <a:pt x="1158038" y="4555766"/>
                  <a:pt x="1156634" y="4548750"/>
                </a:cubicBezTo>
                <a:cubicBezTo>
                  <a:pt x="1144004" y="4496826"/>
                  <a:pt x="1121551" y="4443498"/>
                  <a:pt x="1089274" y="4388768"/>
                </a:cubicBezTo>
                <a:cubicBezTo>
                  <a:pt x="1069627" y="4355087"/>
                  <a:pt x="1037350" y="4306672"/>
                  <a:pt x="992443" y="4243521"/>
                </a:cubicBezTo>
                <a:lnTo>
                  <a:pt x="958762" y="4195105"/>
                </a:lnTo>
                <a:cubicBezTo>
                  <a:pt x="941922" y="4172652"/>
                  <a:pt x="916662" y="4139673"/>
                  <a:pt x="882981" y="4096169"/>
                </a:cubicBezTo>
                <a:cubicBezTo>
                  <a:pt x="871754" y="4082136"/>
                  <a:pt x="861931" y="4069856"/>
                  <a:pt x="853511" y="4059331"/>
                </a:cubicBezTo>
                <a:lnTo>
                  <a:pt x="835471" y="4036781"/>
                </a:lnTo>
                <a:close/>
              </a:path>
            </a:pathLst>
          </a:cu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xmlns="" id="{5555300A-2AE6-4571-A6AA-CB9AF24CF2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8247" y="4831907"/>
            <a:ext cx="2514567" cy="1285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xmlns="" id="{D3DB3334-ABBE-4F86-996E-32A2FFD797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3742" y="4831907"/>
            <a:ext cx="2514567" cy="1285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xmlns="" id="{02F3A9AF-29B0-4ADB-8264-AA5B477203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37" y="4831907"/>
            <a:ext cx="2514567" cy="12857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xmlns="" id="{F5550FA6-A2BB-40A9-9D0E-013CC4C0C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4409" y="2995296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xmlns="" id="{FBFD2236-F02B-4C86-A3FB-B849E6ABEC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9904" y="2995296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xmlns="" id="{CFE2338F-1F9E-4ACD-BBD6-2DB43F6A43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5399" y="2995296"/>
            <a:ext cx="1021121" cy="742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1">
                    <a:lumMod val="50000"/>
                  </a:schemeClr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</a:t>
            </a:r>
          </a:p>
        </p:txBody>
      </p:sp>
    </p:spTree>
    <p:extLst>
      <p:ext uri="{BB962C8B-B14F-4D97-AF65-F5344CB8AC3E}">
        <p14:creationId xmlns:p14="http://schemas.microsoft.com/office/powerpoint/2010/main" xmlns="" val="13015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/>
      <p:bldP spid="13" grpId="0" build="p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/>
      <p:bldP spid="16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D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16200000">
            <a:off x="6245225" y="471034"/>
            <a:ext cx="3702050" cy="6972299"/>
          </a:xfrm>
          <a:custGeom>
            <a:avLst/>
            <a:gdLst>
              <a:gd name="connsiteX0" fmla="*/ 3702050 w 3702050"/>
              <a:gd name="connsiteY0" fmla="*/ 250258 h 7435964"/>
              <a:gd name="connsiteX1" fmla="*/ 3702050 w 3702050"/>
              <a:gd name="connsiteY1" fmla="*/ 7435964 h 7435964"/>
              <a:gd name="connsiteX2" fmla="*/ 0 w 3702050"/>
              <a:gd name="connsiteY2" fmla="*/ 7435964 h 7435964"/>
              <a:gd name="connsiteX3" fmla="*/ 0 w 3702050"/>
              <a:gd name="connsiteY3" fmla="*/ 250258 h 7435964"/>
              <a:gd name="connsiteX4" fmla="*/ 1588603 w 3702050"/>
              <a:gd name="connsiteY4" fmla="*/ 250258 h 7435964"/>
              <a:gd name="connsiteX5" fmla="*/ 1851026 w 3702050"/>
              <a:gd name="connsiteY5" fmla="*/ 0 h 7435964"/>
              <a:gd name="connsiteX6" fmla="*/ 2113449 w 3702050"/>
              <a:gd name="connsiteY6" fmla="*/ 250258 h 74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2050" h="7435964">
                <a:moveTo>
                  <a:pt x="3702050" y="250258"/>
                </a:moveTo>
                <a:lnTo>
                  <a:pt x="3702050" y="7435964"/>
                </a:lnTo>
                <a:lnTo>
                  <a:pt x="0" y="7435964"/>
                </a:lnTo>
                <a:lnTo>
                  <a:pt x="0" y="250258"/>
                </a:lnTo>
                <a:lnTo>
                  <a:pt x="1588603" y="250258"/>
                </a:lnTo>
                <a:lnTo>
                  <a:pt x="1851026" y="0"/>
                </a:lnTo>
                <a:lnTo>
                  <a:pt x="2113449" y="250258"/>
                </a:ln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172074" y="2324099"/>
            <a:ext cx="6143626" cy="490970"/>
          </a:xfrm>
          <a:noFill/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rgbClr val="F7EFE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NAMA MAHASISWA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172074" y="2899123"/>
            <a:ext cx="3827343" cy="395465"/>
          </a:xfrm>
          <a:noFill/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DDD2C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172074" y="3477400"/>
            <a:ext cx="6143626" cy="2047100"/>
          </a:xfr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rgbClr val="DDD2C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2A3249"/>
                </a:solidFill>
              </a:defRPr>
            </a:lvl1pPr>
          </a:lstStyle>
          <a:p>
            <a:r>
              <a:rPr lang="en-US" dirty="0"/>
              <a:t>Data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33413" y="2106159"/>
            <a:ext cx="3700463" cy="3702050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92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61522-F4A0-4ACC-B136-AD51B676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A5DA2-0E9F-4353-BA49-77BDE8D21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8546F9-9F02-4F95-AC9A-D971320F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4F790-E7C3-C94B-8A93-146F0D20F14A}" type="datetime1">
              <a:rPr lang="en-ID" smtClean="0"/>
              <a:pPr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9ADA34-445E-4DF5-81C9-BB89EF9D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31040-6F1E-4A38-91D6-D9AD81C2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1D3AB9-903F-480E-A094-F2BC6A271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501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56F2A7D-6BBD-469C-876D-FA7AE0CC1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1884" y="-1441400"/>
            <a:ext cx="5211013" cy="9722394"/>
          </a:xfrm>
          <a:custGeom>
            <a:avLst/>
            <a:gdLst>
              <a:gd name="connsiteX0" fmla="*/ 3233469 w 5211013"/>
              <a:gd name="connsiteY0" fmla="*/ 8303591 h 9722394"/>
              <a:gd name="connsiteX1" fmla="*/ 3374087 w 5211013"/>
              <a:gd name="connsiteY1" fmla="*/ 8325027 h 9722394"/>
              <a:gd name="connsiteX2" fmla="*/ 3667884 w 5211013"/>
              <a:gd name="connsiteY2" fmla="*/ 8568905 h 9722394"/>
              <a:gd name="connsiteX3" fmla="*/ 3688785 w 5211013"/>
              <a:gd name="connsiteY3" fmla="*/ 8678804 h 9722394"/>
              <a:gd name="connsiteX4" fmla="*/ 3678943 w 5211013"/>
              <a:gd name="connsiteY4" fmla="*/ 8741870 h 9722394"/>
              <a:gd name="connsiteX5" fmla="*/ 3451849 w 5211013"/>
              <a:gd name="connsiteY5" fmla="*/ 9515121 h 9722394"/>
              <a:gd name="connsiteX6" fmla="*/ 3426027 w 5211013"/>
              <a:gd name="connsiteY6" fmla="*/ 9573494 h 9722394"/>
              <a:gd name="connsiteX7" fmla="*/ 3051077 w 5211013"/>
              <a:gd name="connsiteY7" fmla="*/ 9718082 h 9722394"/>
              <a:gd name="connsiteX8" fmla="*/ 2970006 w 5211013"/>
              <a:gd name="connsiteY8" fmla="*/ 9700922 h 9722394"/>
              <a:gd name="connsiteX9" fmla="*/ 2892529 w 5211013"/>
              <a:gd name="connsiteY9" fmla="*/ 9671519 h 9722394"/>
              <a:gd name="connsiteX10" fmla="*/ 2655307 w 5211013"/>
              <a:gd name="connsiteY10" fmla="*/ 9347143 h 9722394"/>
              <a:gd name="connsiteX11" fmla="*/ 2665149 w 5211013"/>
              <a:gd name="connsiteY11" fmla="*/ 9284079 h 9722394"/>
              <a:gd name="connsiteX12" fmla="*/ 2892244 w 5211013"/>
              <a:gd name="connsiteY12" fmla="*/ 8510820 h 9722394"/>
              <a:gd name="connsiteX13" fmla="*/ 2918065 w 5211013"/>
              <a:gd name="connsiteY13" fmla="*/ 8452455 h 9722394"/>
              <a:gd name="connsiteX14" fmla="*/ 3233469 w 5211013"/>
              <a:gd name="connsiteY14" fmla="*/ 8303591 h 9722394"/>
              <a:gd name="connsiteX15" fmla="*/ 2017801 w 5211013"/>
              <a:gd name="connsiteY15" fmla="*/ 6760475 h 9722394"/>
              <a:gd name="connsiteX16" fmla="*/ 2177866 w 5211013"/>
              <a:gd name="connsiteY16" fmla="*/ 6781761 h 9722394"/>
              <a:gd name="connsiteX17" fmla="*/ 2465022 w 5211013"/>
              <a:gd name="connsiteY17" fmla="*/ 7010410 h 9722394"/>
              <a:gd name="connsiteX18" fmla="*/ 2482720 w 5211013"/>
              <a:gd name="connsiteY18" fmla="*/ 7198617 h 9722394"/>
              <a:gd name="connsiteX19" fmla="*/ 2000871 w 5211013"/>
              <a:gd name="connsiteY19" fmla="*/ 7384427 h 9722394"/>
              <a:gd name="connsiteX20" fmla="*/ 1696016 w 5211013"/>
              <a:gd name="connsiteY20" fmla="*/ 6967572 h 9722394"/>
              <a:gd name="connsiteX21" fmla="*/ 2017801 w 5211013"/>
              <a:gd name="connsiteY21" fmla="*/ 6760475 h 9722394"/>
              <a:gd name="connsiteX22" fmla="*/ 561556 w 5211013"/>
              <a:gd name="connsiteY22" fmla="*/ 2786593 h 9722394"/>
              <a:gd name="connsiteX23" fmla="*/ 721621 w 5211013"/>
              <a:gd name="connsiteY23" fmla="*/ 2807880 h 9722394"/>
              <a:gd name="connsiteX24" fmla="*/ 721621 w 5211013"/>
              <a:gd name="connsiteY24" fmla="*/ 2807879 h 9722394"/>
              <a:gd name="connsiteX25" fmla="*/ 1015418 w 5211013"/>
              <a:gd name="connsiteY25" fmla="*/ 3051757 h 9722394"/>
              <a:gd name="connsiteX26" fmla="*/ 1036320 w 5211013"/>
              <a:gd name="connsiteY26" fmla="*/ 3161658 h 9722394"/>
              <a:gd name="connsiteX27" fmla="*/ 1026482 w 5211013"/>
              <a:gd name="connsiteY27" fmla="*/ 3224688 h 9722394"/>
              <a:gd name="connsiteX28" fmla="*/ 799370 w 5211013"/>
              <a:gd name="connsiteY28" fmla="*/ 3998004 h 9722394"/>
              <a:gd name="connsiteX29" fmla="*/ 799369 w 5211013"/>
              <a:gd name="connsiteY29" fmla="*/ 3998006 h 9722394"/>
              <a:gd name="connsiteX30" fmla="*/ 773562 w 5211013"/>
              <a:gd name="connsiteY30" fmla="*/ 4056346 h 9722394"/>
              <a:gd name="connsiteX31" fmla="*/ 398611 w 5211013"/>
              <a:gd name="connsiteY31" fmla="*/ 4200934 h 9722394"/>
              <a:gd name="connsiteX32" fmla="*/ 317539 w 5211013"/>
              <a:gd name="connsiteY32" fmla="*/ 4183774 h 9722394"/>
              <a:gd name="connsiteX33" fmla="*/ 240063 w 5211013"/>
              <a:gd name="connsiteY33" fmla="*/ 4154371 h 9722394"/>
              <a:gd name="connsiteX34" fmla="*/ 12685 w 5211013"/>
              <a:gd name="connsiteY34" fmla="*/ 3766920 h 9722394"/>
              <a:gd name="connsiteX35" fmla="*/ 239772 w 5211013"/>
              <a:gd name="connsiteY35" fmla="*/ 2993690 h 9722394"/>
              <a:gd name="connsiteX36" fmla="*/ 561556 w 5211013"/>
              <a:gd name="connsiteY36" fmla="*/ 2786593 h 9722394"/>
              <a:gd name="connsiteX37" fmla="*/ 4444437 w 5211013"/>
              <a:gd name="connsiteY37" fmla="*/ 1514709 h 9722394"/>
              <a:gd name="connsiteX38" fmla="*/ 4551204 w 5211013"/>
              <a:gd name="connsiteY38" fmla="*/ 1529633 h 9722394"/>
              <a:gd name="connsiteX39" fmla="*/ 4741367 w 5211013"/>
              <a:gd name="connsiteY39" fmla="*/ 1683312 h 9722394"/>
              <a:gd name="connsiteX40" fmla="*/ 4751830 w 5211013"/>
              <a:gd name="connsiteY40" fmla="*/ 1808799 h 9722394"/>
              <a:gd name="connsiteX41" fmla="*/ 4112348 w 5211013"/>
              <a:gd name="connsiteY41" fmla="*/ 3899390 h 9722394"/>
              <a:gd name="connsiteX42" fmla="*/ 4160575 w 5211013"/>
              <a:gd name="connsiteY42" fmla="*/ 3942432 h 9722394"/>
              <a:gd name="connsiteX43" fmla="*/ 4216530 w 5211013"/>
              <a:gd name="connsiteY43" fmla="*/ 4001636 h 9722394"/>
              <a:gd name="connsiteX44" fmla="*/ 4414395 w 5211013"/>
              <a:gd name="connsiteY44" fmla="*/ 3327908 h 9722394"/>
              <a:gd name="connsiteX45" fmla="*/ 4440217 w 5211013"/>
              <a:gd name="connsiteY45" fmla="*/ 3269537 h 9722394"/>
              <a:gd name="connsiteX46" fmla="*/ 4896239 w 5211013"/>
              <a:gd name="connsiteY46" fmla="*/ 3142109 h 9722394"/>
              <a:gd name="connsiteX47" fmla="*/ 4896239 w 5211013"/>
              <a:gd name="connsiteY47" fmla="*/ 3142109 h 9722394"/>
              <a:gd name="connsiteX48" fmla="*/ 5183395 w 5211013"/>
              <a:gd name="connsiteY48" fmla="*/ 3370756 h 9722394"/>
              <a:gd name="connsiteX49" fmla="*/ 5201093 w 5211013"/>
              <a:gd name="connsiteY49" fmla="*/ 3558963 h 9722394"/>
              <a:gd name="connsiteX50" fmla="*/ 3898013 w 5211013"/>
              <a:gd name="connsiteY50" fmla="*/ 7995941 h 9722394"/>
              <a:gd name="connsiteX51" fmla="*/ 3497236 w 5211013"/>
              <a:gd name="connsiteY51" fmla="*/ 8198911 h 9722394"/>
              <a:gd name="connsiteX52" fmla="*/ 3416164 w 5211013"/>
              <a:gd name="connsiteY52" fmla="*/ 8181751 h 9722394"/>
              <a:gd name="connsiteX53" fmla="*/ 3338687 w 5211013"/>
              <a:gd name="connsiteY53" fmla="*/ 8152347 h 9722394"/>
              <a:gd name="connsiteX54" fmla="*/ 3101466 w 5211013"/>
              <a:gd name="connsiteY54" fmla="*/ 7827972 h 9722394"/>
              <a:gd name="connsiteX55" fmla="*/ 3111309 w 5211013"/>
              <a:gd name="connsiteY55" fmla="*/ 7764901 h 9722394"/>
              <a:gd name="connsiteX56" fmla="*/ 3399719 w 5211013"/>
              <a:gd name="connsiteY56" fmla="*/ 6782869 h 9722394"/>
              <a:gd name="connsiteX57" fmla="*/ 3283520 w 5211013"/>
              <a:gd name="connsiteY57" fmla="*/ 6809692 h 9722394"/>
              <a:gd name="connsiteX58" fmla="*/ 3238119 w 5211013"/>
              <a:gd name="connsiteY58" fmla="*/ 6816209 h 9722394"/>
              <a:gd name="connsiteX59" fmla="*/ 2526156 w 5211013"/>
              <a:gd name="connsiteY59" fmla="*/ 9143752 h 9722394"/>
              <a:gd name="connsiteX60" fmla="*/ 2202949 w 5211013"/>
              <a:gd name="connsiteY60" fmla="*/ 9265330 h 9722394"/>
              <a:gd name="connsiteX61" fmla="*/ 2002323 w 5211013"/>
              <a:gd name="connsiteY61" fmla="*/ 8986165 h 9722394"/>
              <a:gd name="connsiteX62" fmla="*/ 2661170 w 5211013"/>
              <a:gd name="connsiteY62" fmla="*/ 6832266 h 9722394"/>
              <a:gd name="connsiteX63" fmla="*/ 2570664 w 5211013"/>
              <a:gd name="connsiteY63" fmla="*/ 6823376 h 9722394"/>
              <a:gd name="connsiteX64" fmla="*/ 2196275 w 5211013"/>
              <a:gd name="connsiteY64" fmla="*/ 6741550 h 9722394"/>
              <a:gd name="connsiteX65" fmla="*/ 1138826 w 5211013"/>
              <a:gd name="connsiteY65" fmla="*/ 6077209 h 9722394"/>
              <a:gd name="connsiteX66" fmla="*/ 1072764 w 5211013"/>
              <a:gd name="connsiteY66" fmla="*/ 5993625 h 9722394"/>
              <a:gd name="connsiteX67" fmla="*/ 1058118 w 5211013"/>
              <a:gd name="connsiteY67" fmla="*/ 6026734 h 9722394"/>
              <a:gd name="connsiteX68" fmla="*/ 1069174 w 5211013"/>
              <a:gd name="connsiteY68" fmla="*/ 5989084 h 9722394"/>
              <a:gd name="connsiteX69" fmla="*/ 1069171 w 5211013"/>
              <a:gd name="connsiteY69" fmla="*/ 5989080 h 9722394"/>
              <a:gd name="connsiteX70" fmla="*/ 796609 w 5211013"/>
              <a:gd name="connsiteY70" fmla="*/ 6917151 h 9722394"/>
              <a:gd name="connsiteX71" fmla="*/ 770797 w 5211013"/>
              <a:gd name="connsiteY71" fmla="*/ 6975501 h 9722394"/>
              <a:gd name="connsiteX72" fmla="*/ 395846 w 5211013"/>
              <a:gd name="connsiteY72" fmla="*/ 7120090 h 9722394"/>
              <a:gd name="connsiteX73" fmla="*/ 314775 w 5211013"/>
              <a:gd name="connsiteY73" fmla="*/ 7102929 h 9722394"/>
              <a:gd name="connsiteX74" fmla="*/ 237298 w 5211013"/>
              <a:gd name="connsiteY74" fmla="*/ 7073526 h 9722394"/>
              <a:gd name="connsiteX75" fmla="*/ 9920 w 5211013"/>
              <a:gd name="connsiteY75" fmla="*/ 6686075 h 9722394"/>
              <a:gd name="connsiteX76" fmla="*/ 799369 w 5211013"/>
              <a:gd name="connsiteY76" fmla="*/ 3998006 h 9722394"/>
              <a:gd name="connsiteX77" fmla="*/ 799370 w 5211013"/>
              <a:gd name="connsiteY77" fmla="*/ 3998005 h 9722394"/>
              <a:gd name="connsiteX78" fmla="*/ 799370 w 5211013"/>
              <a:gd name="connsiteY78" fmla="*/ 3998004 h 9722394"/>
              <a:gd name="connsiteX79" fmla="*/ 799389 w 5211013"/>
              <a:gd name="connsiteY79" fmla="*/ 3997964 h 9722394"/>
              <a:gd name="connsiteX80" fmla="*/ 1026476 w 5211013"/>
              <a:gd name="connsiteY80" fmla="*/ 3224733 h 9722394"/>
              <a:gd name="connsiteX81" fmla="*/ 1026482 w 5211013"/>
              <a:gd name="connsiteY81" fmla="*/ 3224688 h 9722394"/>
              <a:gd name="connsiteX82" fmla="*/ 1313001 w 5211013"/>
              <a:gd name="connsiteY82" fmla="*/ 2249097 h 9722394"/>
              <a:gd name="connsiteX83" fmla="*/ 1794850 w 5211013"/>
              <a:gd name="connsiteY83" fmla="*/ 2063287 h 9722394"/>
              <a:gd name="connsiteX84" fmla="*/ 2088647 w 5211013"/>
              <a:gd name="connsiteY84" fmla="*/ 2307165 h 9722394"/>
              <a:gd name="connsiteX85" fmla="*/ 2109549 w 5211013"/>
              <a:gd name="connsiteY85" fmla="*/ 2417065 h 9722394"/>
              <a:gd name="connsiteX86" fmla="*/ 2099709 w 5211013"/>
              <a:gd name="connsiteY86" fmla="*/ 2480117 h 9722394"/>
              <a:gd name="connsiteX87" fmla="*/ 2063639 w 5211013"/>
              <a:gd name="connsiteY87" fmla="*/ 2602932 h 9722394"/>
              <a:gd name="connsiteX88" fmla="*/ 2063633 w 5211013"/>
              <a:gd name="connsiteY88" fmla="*/ 2602947 h 9722394"/>
              <a:gd name="connsiteX89" fmla="*/ 1824838 w 5211013"/>
              <a:gd name="connsiteY89" fmla="*/ 3416039 h 9722394"/>
              <a:gd name="connsiteX90" fmla="*/ 1966983 w 5211013"/>
              <a:gd name="connsiteY90" fmla="*/ 3369802 h 9722394"/>
              <a:gd name="connsiteX91" fmla="*/ 2659610 w 5211013"/>
              <a:gd name="connsiteY91" fmla="*/ 3300112 h 9722394"/>
              <a:gd name="connsiteX92" fmla="*/ 2711936 w 5211013"/>
              <a:gd name="connsiteY92" fmla="*/ 3305251 h 9722394"/>
              <a:gd name="connsiteX93" fmla="*/ 3163592 w 5211013"/>
              <a:gd name="connsiteY93" fmla="*/ 1767367 h 9722394"/>
              <a:gd name="connsiteX94" fmla="*/ 3189409 w 5211013"/>
              <a:gd name="connsiteY94" fmla="*/ 1709007 h 9722394"/>
              <a:gd name="connsiteX95" fmla="*/ 3645432 w 5211013"/>
              <a:gd name="connsiteY95" fmla="*/ 1581579 h 9722394"/>
              <a:gd name="connsiteX96" fmla="*/ 3939229 w 5211013"/>
              <a:gd name="connsiteY96" fmla="*/ 1825457 h 9722394"/>
              <a:gd name="connsiteX97" fmla="*/ 3960130 w 5211013"/>
              <a:gd name="connsiteY97" fmla="*/ 1935357 h 9722394"/>
              <a:gd name="connsiteX98" fmla="*/ 3950287 w 5211013"/>
              <a:gd name="connsiteY98" fmla="*/ 1998429 h 9722394"/>
              <a:gd name="connsiteX99" fmla="*/ 3627691 w 5211013"/>
              <a:gd name="connsiteY99" fmla="*/ 3096866 h 9722394"/>
              <a:gd name="connsiteX100" fmla="*/ 3627687 w 5211013"/>
              <a:gd name="connsiteY100" fmla="*/ 3096875 h 9722394"/>
              <a:gd name="connsiteX101" fmla="*/ 3506791 w 5211013"/>
              <a:gd name="connsiteY101" fmla="*/ 3508525 h 9722394"/>
              <a:gd name="connsiteX102" fmla="*/ 3575524 w 5211013"/>
              <a:gd name="connsiteY102" fmla="*/ 3538291 h 9722394"/>
              <a:gd name="connsiteX103" fmla="*/ 3640280 w 5211013"/>
              <a:gd name="connsiteY103" fmla="*/ 3572572 h 9722394"/>
              <a:gd name="connsiteX104" fmla="*/ 4227996 w 5211013"/>
              <a:gd name="connsiteY104" fmla="*/ 1651211 h 9722394"/>
              <a:gd name="connsiteX105" fmla="*/ 4444437 w 5211013"/>
              <a:gd name="connsiteY105" fmla="*/ 1514709 h 9722394"/>
              <a:gd name="connsiteX106" fmla="*/ 3962997 w 5211013"/>
              <a:gd name="connsiteY106" fmla="*/ 37 h 9722394"/>
              <a:gd name="connsiteX107" fmla="*/ 4103614 w 5211013"/>
              <a:gd name="connsiteY107" fmla="*/ 21473 h 9722394"/>
              <a:gd name="connsiteX108" fmla="*/ 4103615 w 5211013"/>
              <a:gd name="connsiteY108" fmla="*/ 21472 h 9722394"/>
              <a:gd name="connsiteX109" fmla="*/ 4397412 w 5211013"/>
              <a:gd name="connsiteY109" fmla="*/ 265351 h 9722394"/>
              <a:gd name="connsiteX110" fmla="*/ 4418314 w 5211013"/>
              <a:gd name="connsiteY110" fmla="*/ 375251 h 9722394"/>
              <a:gd name="connsiteX111" fmla="*/ 4408471 w 5211013"/>
              <a:gd name="connsiteY111" fmla="*/ 438316 h 9722394"/>
              <a:gd name="connsiteX112" fmla="*/ 4181377 w 5211013"/>
              <a:gd name="connsiteY112" fmla="*/ 1211567 h 9722394"/>
              <a:gd name="connsiteX113" fmla="*/ 4155555 w 5211013"/>
              <a:gd name="connsiteY113" fmla="*/ 1269940 h 9722394"/>
              <a:gd name="connsiteX114" fmla="*/ 3780605 w 5211013"/>
              <a:gd name="connsiteY114" fmla="*/ 1414527 h 9722394"/>
              <a:gd name="connsiteX115" fmla="*/ 3699533 w 5211013"/>
              <a:gd name="connsiteY115" fmla="*/ 1397368 h 9722394"/>
              <a:gd name="connsiteX116" fmla="*/ 3622056 w 5211013"/>
              <a:gd name="connsiteY116" fmla="*/ 1367964 h 9722394"/>
              <a:gd name="connsiteX117" fmla="*/ 3384835 w 5211013"/>
              <a:gd name="connsiteY117" fmla="*/ 1043589 h 9722394"/>
              <a:gd name="connsiteX118" fmla="*/ 3394677 w 5211013"/>
              <a:gd name="connsiteY118" fmla="*/ 980525 h 9722394"/>
              <a:gd name="connsiteX119" fmla="*/ 3621773 w 5211013"/>
              <a:gd name="connsiteY119" fmla="*/ 207267 h 9722394"/>
              <a:gd name="connsiteX120" fmla="*/ 3647592 w 5211013"/>
              <a:gd name="connsiteY120" fmla="*/ 148901 h 9722394"/>
              <a:gd name="connsiteX121" fmla="*/ 3962997 w 5211013"/>
              <a:gd name="connsiteY121" fmla="*/ 37 h 972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211013" h="9722394">
                <a:moveTo>
                  <a:pt x="3233469" y="8303591"/>
                </a:moveTo>
                <a:cubicBezTo>
                  <a:pt x="3279116" y="8304148"/>
                  <a:pt x="3326565" y="8311070"/>
                  <a:pt x="3374087" y="8325027"/>
                </a:cubicBezTo>
                <a:cubicBezTo>
                  <a:pt x="3516652" y="8366896"/>
                  <a:pt x="3624440" y="8461665"/>
                  <a:pt x="3667884" y="8568905"/>
                </a:cubicBezTo>
                <a:cubicBezTo>
                  <a:pt x="3682365" y="8604652"/>
                  <a:pt x="3689698" y="8641784"/>
                  <a:pt x="3688785" y="8678804"/>
                </a:cubicBezTo>
                <a:lnTo>
                  <a:pt x="3678943" y="8741870"/>
                </a:lnTo>
                <a:lnTo>
                  <a:pt x="3451849" y="9515121"/>
                </a:lnTo>
                <a:lnTo>
                  <a:pt x="3426027" y="9573494"/>
                </a:lnTo>
                <a:cubicBezTo>
                  <a:pt x="3360023" y="9681957"/>
                  <a:pt x="3211788" y="9739119"/>
                  <a:pt x="3051077" y="9718082"/>
                </a:cubicBezTo>
                <a:lnTo>
                  <a:pt x="2970006" y="9700922"/>
                </a:lnTo>
                <a:lnTo>
                  <a:pt x="2892529" y="9671519"/>
                </a:lnTo>
                <a:cubicBezTo>
                  <a:pt x="2745965" y="9602314"/>
                  <a:pt x="2652180" y="9474073"/>
                  <a:pt x="2655307" y="9347143"/>
                </a:cubicBezTo>
                <a:lnTo>
                  <a:pt x="2665149" y="9284079"/>
                </a:lnTo>
                <a:lnTo>
                  <a:pt x="2892244" y="8510820"/>
                </a:lnTo>
                <a:lnTo>
                  <a:pt x="2918065" y="8452455"/>
                </a:lnTo>
                <a:cubicBezTo>
                  <a:pt x="2975818" y="8357550"/>
                  <a:pt x="3096530" y="8301922"/>
                  <a:pt x="3233469" y="8303591"/>
                </a:cubicBezTo>
                <a:close/>
                <a:moveTo>
                  <a:pt x="2017801" y="6760475"/>
                </a:moveTo>
                <a:cubicBezTo>
                  <a:pt x="2069340" y="6759048"/>
                  <a:pt x="2123556" y="6765811"/>
                  <a:pt x="2177866" y="6781761"/>
                </a:cubicBezTo>
                <a:cubicBezTo>
                  <a:pt x="2313642" y="6821638"/>
                  <a:pt x="2417874" y="6909494"/>
                  <a:pt x="2465022" y="7010410"/>
                </a:cubicBezTo>
                <a:cubicBezTo>
                  <a:pt x="2493310" y="7070958"/>
                  <a:pt x="2501048" y="7136209"/>
                  <a:pt x="2482720" y="7198617"/>
                </a:cubicBezTo>
                <a:cubicBezTo>
                  <a:pt x="2433844" y="7365038"/>
                  <a:pt x="2218114" y="7448228"/>
                  <a:pt x="2000871" y="7384427"/>
                </a:cubicBezTo>
                <a:cubicBezTo>
                  <a:pt x="1783630" y="7320626"/>
                  <a:pt x="1647141" y="7133994"/>
                  <a:pt x="1696016" y="6967572"/>
                </a:cubicBezTo>
                <a:cubicBezTo>
                  <a:pt x="1732673" y="6842756"/>
                  <a:pt x="1863186" y="6764758"/>
                  <a:pt x="2017801" y="6760475"/>
                </a:cubicBezTo>
                <a:close/>
                <a:moveTo>
                  <a:pt x="561556" y="2786593"/>
                </a:moveTo>
                <a:cubicBezTo>
                  <a:pt x="613094" y="2785166"/>
                  <a:pt x="667311" y="2791929"/>
                  <a:pt x="721621" y="2807880"/>
                </a:cubicBezTo>
                <a:lnTo>
                  <a:pt x="721621" y="2807879"/>
                </a:lnTo>
                <a:cubicBezTo>
                  <a:pt x="864187" y="2849749"/>
                  <a:pt x="971973" y="2944516"/>
                  <a:pt x="1015418" y="3051757"/>
                </a:cubicBezTo>
                <a:cubicBezTo>
                  <a:pt x="1029900" y="3087504"/>
                  <a:pt x="1037232" y="3124637"/>
                  <a:pt x="1036320" y="3161658"/>
                </a:cubicBezTo>
                <a:lnTo>
                  <a:pt x="1026482" y="3224688"/>
                </a:lnTo>
                <a:lnTo>
                  <a:pt x="799370" y="3998004"/>
                </a:lnTo>
                <a:lnTo>
                  <a:pt x="799369" y="3998006"/>
                </a:lnTo>
                <a:lnTo>
                  <a:pt x="773562" y="4056346"/>
                </a:lnTo>
                <a:cubicBezTo>
                  <a:pt x="707557" y="4164808"/>
                  <a:pt x="559322" y="4221971"/>
                  <a:pt x="398611" y="4200934"/>
                </a:cubicBezTo>
                <a:lnTo>
                  <a:pt x="317539" y="4183774"/>
                </a:lnTo>
                <a:lnTo>
                  <a:pt x="240063" y="4154371"/>
                </a:lnTo>
                <a:cubicBezTo>
                  <a:pt x="69072" y="4073631"/>
                  <a:pt x="-30081" y="3912539"/>
                  <a:pt x="12685" y="3766920"/>
                </a:cubicBezTo>
                <a:lnTo>
                  <a:pt x="239772" y="2993690"/>
                </a:lnTo>
                <a:cubicBezTo>
                  <a:pt x="276429" y="2868874"/>
                  <a:pt x="406941" y="2790875"/>
                  <a:pt x="561556" y="2786593"/>
                </a:cubicBezTo>
                <a:close/>
                <a:moveTo>
                  <a:pt x="4444437" y="1514709"/>
                </a:moveTo>
                <a:cubicBezTo>
                  <a:pt x="4478874" y="1513997"/>
                  <a:pt x="4515041" y="1518754"/>
                  <a:pt x="4551204" y="1529633"/>
                </a:cubicBezTo>
                <a:cubicBezTo>
                  <a:pt x="4641612" y="1556831"/>
                  <a:pt x="4710602" y="1615854"/>
                  <a:pt x="4741367" y="1683312"/>
                </a:cubicBezTo>
                <a:cubicBezTo>
                  <a:pt x="4759826" y="1723788"/>
                  <a:pt x="4764523" y="1767300"/>
                  <a:pt x="4751830" y="1808799"/>
                </a:cubicBezTo>
                <a:lnTo>
                  <a:pt x="4112348" y="3899390"/>
                </a:lnTo>
                <a:lnTo>
                  <a:pt x="4160575" y="3942432"/>
                </a:lnTo>
                <a:lnTo>
                  <a:pt x="4216530" y="4001636"/>
                </a:lnTo>
                <a:lnTo>
                  <a:pt x="4414395" y="3327908"/>
                </a:lnTo>
                <a:lnTo>
                  <a:pt x="4440217" y="3269537"/>
                </a:lnTo>
                <a:cubicBezTo>
                  <a:pt x="4517223" y="3142998"/>
                  <a:pt x="4706152" y="3086283"/>
                  <a:pt x="4896239" y="3142109"/>
                </a:cubicBezTo>
                <a:lnTo>
                  <a:pt x="4896239" y="3142109"/>
                </a:lnTo>
                <a:cubicBezTo>
                  <a:pt x="5032016" y="3181984"/>
                  <a:pt x="5136248" y="3269842"/>
                  <a:pt x="5183395" y="3370756"/>
                </a:cubicBezTo>
                <a:cubicBezTo>
                  <a:pt x="5211684" y="3431305"/>
                  <a:pt x="5219423" y="3496555"/>
                  <a:pt x="5201093" y="3558963"/>
                </a:cubicBezTo>
                <a:lnTo>
                  <a:pt x="3898013" y="7995941"/>
                </a:lnTo>
                <a:cubicBezTo>
                  <a:pt x="3855246" y="8141559"/>
                  <a:pt x="3684732" y="8223454"/>
                  <a:pt x="3497236" y="8198911"/>
                </a:cubicBezTo>
                <a:lnTo>
                  <a:pt x="3416164" y="8181751"/>
                </a:lnTo>
                <a:lnTo>
                  <a:pt x="3338687" y="8152347"/>
                </a:lnTo>
                <a:cubicBezTo>
                  <a:pt x="3192124" y="8083142"/>
                  <a:pt x="3098338" y="7954902"/>
                  <a:pt x="3101466" y="7827972"/>
                </a:cubicBezTo>
                <a:lnTo>
                  <a:pt x="3111309" y="7764901"/>
                </a:lnTo>
                <a:lnTo>
                  <a:pt x="3399719" y="6782869"/>
                </a:lnTo>
                <a:lnTo>
                  <a:pt x="3283520" y="6809692"/>
                </a:lnTo>
                <a:lnTo>
                  <a:pt x="3238119" y="6816209"/>
                </a:lnTo>
                <a:lnTo>
                  <a:pt x="2526156" y="9143752"/>
                </a:lnTo>
                <a:cubicBezTo>
                  <a:pt x="2492307" y="9254414"/>
                  <a:pt x="2347602" y="9308846"/>
                  <a:pt x="2202949" y="9265330"/>
                </a:cubicBezTo>
                <a:cubicBezTo>
                  <a:pt x="2058297" y="9221814"/>
                  <a:pt x="1968474" y="9096827"/>
                  <a:pt x="2002323" y="8986165"/>
                </a:cubicBezTo>
                <a:lnTo>
                  <a:pt x="2661170" y="6832266"/>
                </a:lnTo>
                <a:lnTo>
                  <a:pt x="2570664" y="6823376"/>
                </a:lnTo>
                <a:cubicBezTo>
                  <a:pt x="2446863" y="6806330"/>
                  <a:pt x="2321566" y="6779242"/>
                  <a:pt x="2196275" y="6741550"/>
                </a:cubicBezTo>
                <a:cubicBezTo>
                  <a:pt x="1757756" y="6609627"/>
                  <a:pt x="1391957" y="6369651"/>
                  <a:pt x="1138826" y="6077209"/>
                </a:cubicBezTo>
                <a:lnTo>
                  <a:pt x="1072764" y="5993625"/>
                </a:lnTo>
                <a:lnTo>
                  <a:pt x="1058118" y="6026734"/>
                </a:lnTo>
                <a:lnTo>
                  <a:pt x="1069174" y="5989084"/>
                </a:lnTo>
                <a:lnTo>
                  <a:pt x="1069171" y="5989080"/>
                </a:lnTo>
                <a:lnTo>
                  <a:pt x="796609" y="6917151"/>
                </a:lnTo>
                <a:lnTo>
                  <a:pt x="770797" y="6975501"/>
                </a:lnTo>
                <a:cubicBezTo>
                  <a:pt x="704792" y="7083964"/>
                  <a:pt x="556557" y="7141126"/>
                  <a:pt x="395846" y="7120090"/>
                </a:cubicBezTo>
                <a:lnTo>
                  <a:pt x="314775" y="7102929"/>
                </a:lnTo>
                <a:lnTo>
                  <a:pt x="237298" y="7073526"/>
                </a:lnTo>
                <a:cubicBezTo>
                  <a:pt x="66307" y="6992786"/>
                  <a:pt x="-32846" y="6831693"/>
                  <a:pt x="9920" y="6686075"/>
                </a:cubicBezTo>
                <a:lnTo>
                  <a:pt x="799369" y="3998006"/>
                </a:lnTo>
                <a:lnTo>
                  <a:pt x="799370" y="3998005"/>
                </a:lnTo>
                <a:lnTo>
                  <a:pt x="799370" y="3998004"/>
                </a:lnTo>
                <a:lnTo>
                  <a:pt x="799389" y="3997964"/>
                </a:lnTo>
                <a:lnTo>
                  <a:pt x="1026476" y="3224733"/>
                </a:lnTo>
                <a:lnTo>
                  <a:pt x="1026482" y="3224688"/>
                </a:lnTo>
                <a:lnTo>
                  <a:pt x="1313001" y="2249097"/>
                </a:lnTo>
                <a:cubicBezTo>
                  <a:pt x="1361877" y="2082676"/>
                  <a:pt x="1577608" y="1999486"/>
                  <a:pt x="1794850" y="2063287"/>
                </a:cubicBezTo>
                <a:cubicBezTo>
                  <a:pt x="1937416" y="2105156"/>
                  <a:pt x="2045203" y="2199924"/>
                  <a:pt x="2088647" y="2307165"/>
                </a:cubicBezTo>
                <a:cubicBezTo>
                  <a:pt x="2103129" y="2342912"/>
                  <a:pt x="2110461" y="2380045"/>
                  <a:pt x="2109549" y="2417065"/>
                </a:cubicBezTo>
                <a:lnTo>
                  <a:pt x="2099709" y="2480117"/>
                </a:lnTo>
                <a:lnTo>
                  <a:pt x="2063639" y="2602932"/>
                </a:lnTo>
                <a:lnTo>
                  <a:pt x="2063633" y="2602947"/>
                </a:lnTo>
                <a:lnTo>
                  <a:pt x="1824838" y="3416039"/>
                </a:lnTo>
                <a:lnTo>
                  <a:pt x="1966983" y="3369802"/>
                </a:lnTo>
                <a:cubicBezTo>
                  <a:pt x="2180871" y="3310553"/>
                  <a:pt x="2415749" y="3285816"/>
                  <a:pt x="2659610" y="3300112"/>
                </a:cubicBezTo>
                <a:lnTo>
                  <a:pt x="2711936" y="3305251"/>
                </a:lnTo>
                <a:lnTo>
                  <a:pt x="3163592" y="1767367"/>
                </a:lnTo>
                <a:lnTo>
                  <a:pt x="3189409" y="1709007"/>
                </a:lnTo>
                <a:cubicBezTo>
                  <a:pt x="3266415" y="1582467"/>
                  <a:pt x="3455345" y="1525753"/>
                  <a:pt x="3645432" y="1581579"/>
                </a:cubicBezTo>
                <a:cubicBezTo>
                  <a:pt x="3787997" y="1623447"/>
                  <a:pt x="3895785" y="1718217"/>
                  <a:pt x="3939229" y="1825457"/>
                </a:cubicBezTo>
                <a:cubicBezTo>
                  <a:pt x="3953711" y="1861204"/>
                  <a:pt x="3961043" y="1898336"/>
                  <a:pt x="3960130" y="1935357"/>
                </a:cubicBezTo>
                <a:lnTo>
                  <a:pt x="3950287" y="1998429"/>
                </a:lnTo>
                <a:lnTo>
                  <a:pt x="3627691" y="3096866"/>
                </a:lnTo>
                <a:lnTo>
                  <a:pt x="3627687" y="3096875"/>
                </a:lnTo>
                <a:lnTo>
                  <a:pt x="3506791" y="3508525"/>
                </a:lnTo>
                <a:lnTo>
                  <a:pt x="3575524" y="3538291"/>
                </a:lnTo>
                <a:lnTo>
                  <a:pt x="3640280" y="3572572"/>
                </a:lnTo>
                <a:lnTo>
                  <a:pt x="4227996" y="1651211"/>
                </a:lnTo>
                <a:cubicBezTo>
                  <a:pt x="4253384" y="1568214"/>
                  <a:pt x="4341127" y="1516847"/>
                  <a:pt x="4444437" y="1514709"/>
                </a:cubicBezTo>
                <a:close/>
                <a:moveTo>
                  <a:pt x="3962997" y="37"/>
                </a:moveTo>
                <a:cubicBezTo>
                  <a:pt x="4008643" y="594"/>
                  <a:pt x="4056093" y="7517"/>
                  <a:pt x="4103614" y="21473"/>
                </a:cubicBezTo>
                <a:lnTo>
                  <a:pt x="4103615" y="21472"/>
                </a:lnTo>
                <a:cubicBezTo>
                  <a:pt x="4246180" y="63342"/>
                  <a:pt x="4353967" y="158110"/>
                  <a:pt x="4397412" y="265351"/>
                </a:cubicBezTo>
                <a:cubicBezTo>
                  <a:pt x="4411894" y="301098"/>
                  <a:pt x="4419225" y="338231"/>
                  <a:pt x="4418314" y="375251"/>
                </a:cubicBezTo>
                <a:lnTo>
                  <a:pt x="4408471" y="438316"/>
                </a:lnTo>
                <a:lnTo>
                  <a:pt x="4181377" y="1211567"/>
                </a:lnTo>
                <a:lnTo>
                  <a:pt x="4155555" y="1269940"/>
                </a:lnTo>
                <a:cubicBezTo>
                  <a:pt x="4089550" y="1378402"/>
                  <a:pt x="3941315" y="1435565"/>
                  <a:pt x="3780605" y="1414527"/>
                </a:cubicBezTo>
                <a:lnTo>
                  <a:pt x="3699533" y="1397368"/>
                </a:lnTo>
                <a:lnTo>
                  <a:pt x="3622056" y="1367964"/>
                </a:lnTo>
                <a:cubicBezTo>
                  <a:pt x="3475493" y="1298759"/>
                  <a:pt x="3381707" y="1170519"/>
                  <a:pt x="3384835" y="1043589"/>
                </a:cubicBezTo>
                <a:lnTo>
                  <a:pt x="3394677" y="980525"/>
                </a:lnTo>
                <a:lnTo>
                  <a:pt x="3621773" y="207267"/>
                </a:lnTo>
                <a:lnTo>
                  <a:pt x="3647592" y="148901"/>
                </a:lnTo>
                <a:cubicBezTo>
                  <a:pt x="3705347" y="53996"/>
                  <a:pt x="3826058" y="-1632"/>
                  <a:pt x="3962997" y="3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879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9F46ABF2-C82A-4D27-978E-4C9A51547D94}"/>
              </a:ext>
            </a:extLst>
          </p:cNvPr>
          <p:cNvSpPr/>
          <p:nvPr userDrawn="1"/>
        </p:nvSpPr>
        <p:spPr>
          <a:xfrm>
            <a:off x="1534710" y="2156863"/>
            <a:ext cx="1297543" cy="12975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0" i="0" u="none" strike="noStrike" kern="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sa" pitchFamily="2" charset="0"/>
              <a:ea typeface="+mn-ea"/>
              <a:cs typeface="WC Mano Negra Bt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7279015-9CDB-4627-A6B6-683D1819AA72}"/>
              </a:ext>
            </a:extLst>
          </p:cNvPr>
          <p:cNvSpPr/>
          <p:nvPr userDrawn="1"/>
        </p:nvSpPr>
        <p:spPr>
          <a:xfrm>
            <a:off x="1534710" y="4461119"/>
            <a:ext cx="1297543" cy="129754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lephant" pitchFamily="18" charset="0"/>
              <a:ea typeface="+mn-ea"/>
              <a:cs typeface="WC Mano Negra Bt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7FE7BE6-BD2B-42F3-81E7-B0BD800F0227}"/>
              </a:ext>
            </a:extLst>
          </p:cNvPr>
          <p:cNvSpPr/>
          <p:nvPr userDrawn="1"/>
        </p:nvSpPr>
        <p:spPr>
          <a:xfrm>
            <a:off x="6527265" y="2156863"/>
            <a:ext cx="1297543" cy="129754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lephant" pitchFamily="18" charset="0"/>
              <a:ea typeface="+mn-ea"/>
              <a:cs typeface="WC Mano Negra Bta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1C3DB17-3617-47AB-BE91-322D7401B1DB}"/>
              </a:ext>
            </a:extLst>
          </p:cNvPr>
          <p:cNvSpPr/>
          <p:nvPr userDrawn="1"/>
        </p:nvSpPr>
        <p:spPr>
          <a:xfrm>
            <a:off x="6527265" y="4461119"/>
            <a:ext cx="1297543" cy="12975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324" tIns="45719" rIns="91324" bIns="45719" rtlCol="0" anchor="ctr"/>
          <a:lstStyle/>
          <a:p>
            <a:pPr marL="0" marR="0" lvl="0" indent="0" algn="ctr" defTabSz="913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lephant" pitchFamily="18" charset="0"/>
              <a:ea typeface="+mn-ea"/>
              <a:cs typeface="WC Mano Negra Bta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42903C-4957-4616-9511-2417DC294EDA}"/>
              </a:ext>
            </a:extLst>
          </p:cNvPr>
          <p:cNvCxnSpPr/>
          <p:nvPr userDrawn="1"/>
        </p:nvCxnSpPr>
        <p:spPr>
          <a:xfrm>
            <a:off x="6084267" y="2018981"/>
            <a:ext cx="0" cy="3967383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3F8FDCE-8892-468B-84D6-39350E48DE57}"/>
              </a:ext>
            </a:extLst>
          </p:cNvPr>
          <p:cNvCxnSpPr/>
          <p:nvPr userDrawn="1"/>
        </p:nvCxnSpPr>
        <p:spPr>
          <a:xfrm>
            <a:off x="1485343" y="3939171"/>
            <a:ext cx="918662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50E79384-FBF9-47A2-B8F4-878C6852B3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7310" y="2446970"/>
            <a:ext cx="612342" cy="568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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D3D76A47-51A4-476D-B395-E0A3B0C6D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7310" y="4805688"/>
            <a:ext cx="612342" cy="568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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xmlns="" id="{C0750464-D6BE-414B-8F6D-B3856F630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9865" y="2489338"/>
            <a:ext cx="612342" cy="568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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xmlns="" id="{D49D0CE3-D6B4-4B52-AB3D-6F3E262F22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9865" y="4825620"/>
            <a:ext cx="612342" cy="568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FontAwesome" pitchFamily="50" charset="0"/>
              </a:defRPr>
            </a:lvl1pPr>
          </a:lstStyle>
          <a:p>
            <a:pPr lvl="0"/>
            <a:r>
              <a:rPr lang="en-US"/>
              <a:t>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xmlns="" id="{1244207E-E54E-4C2F-AD1C-5EA1B10C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0339"/>
            <a:ext cx="10515600" cy="742706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xmlns="" id="{82685861-EEE7-4966-93F2-A378AD3B62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24999" y="2310827"/>
            <a:ext cx="2516251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xmlns="" id="{EF201E89-004F-46E8-B7D6-8D3F92EFF9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24999" y="2644634"/>
            <a:ext cx="2516263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xmlns="" id="{62336E99-F5E4-468B-A956-A1B60702E7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24999" y="4471024"/>
            <a:ext cx="2516251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xmlns="" id="{F3D52EB2-C694-40C1-85EA-BA6C5CF64A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24999" y="4804831"/>
            <a:ext cx="2516263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xmlns="" id="{126C9659-0274-4C22-93A7-5AD581CD87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17498" y="2304825"/>
            <a:ext cx="2516251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xmlns="" id="{2192D567-47D0-433D-8184-4294D0A179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17498" y="2638632"/>
            <a:ext cx="2516263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D7DEFF87-0961-45CB-AFBE-A65B1CA024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9202" y="4472770"/>
            <a:ext cx="2516251" cy="3570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xmlns="" id="{F2475D50-05EF-4B43-8807-98EDC68C69B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19202" y="4806577"/>
            <a:ext cx="2516263" cy="1104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1100"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xmlns="" val="33682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4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/>
      <p:bldP spid="20" grpId="0" build="p"/>
      <p:bldP spid="21" grpId="0" build="p"/>
      <p:bldP spid="22" grpId="0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667395D-7083-4D72-8992-544F78A7F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9318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0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3052C6-4C35-494D-AE39-A6F126A9EAE5}"/>
              </a:ext>
            </a:extLst>
          </p:cNvPr>
          <p:cNvSpPr/>
          <p:nvPr userDrawn="1"/>
        </p:nvSpPr>
        <p:spPr>
          <a:xfrm>
            <a:off x="3638550" y="1162570"/>
            <a:ext cx="8553450" cy="5695430"/>
          </a:xfrm>
          <a:custGeom>
            <a:avLst/>
            <a:gdLst>
              <a:gd name="connsiteX0" fmla="*/ 8100401 w 8159364"/>
              <a:gd name="connsiteY0" fmla="*/ 162 h 5695430"/>
              <a:gd name="connsiteX1" fmla="*/ 8159364 w 8159364"/>
              <a:gd name="connsiteY1" fmla="*/ 4119 h 5695430"/>
              <a:gd name="connsiteX2" fmla="*/ 8159364 w 8159364"/>
              <a:gd name="connsiteY2" fmla="*/ 5695430 h 5695430"/>
              <a:gd name="connsiteX3" fmla="*/ 0 w 8159364"/>
              <a:gd name="connsiteY3" fmla="*/ 5695430 h 5695430"/>
              <a:gd name="connsiteX4" fmla="*/ 8044 w 8159364"/>
              <a:gd name="connsiteY4" fmla="*/ 5651003 h 5695430"/>
              <a:gd name="connsiteX5" fmla="*/ 708697 w 8159364"/>
              <a:gd name="connsiteY5" fmla="*/ 3900497 h 5695430"/>
              <a:gd name="connsiteX6" fmla="*/ 2181897 w 8159364"/>
              <a:gd name="connsiteY6" fmla="*/ 3765030 h 5695430"/>
              <a:gd name="connsiteX7" fmla="*/ 2876164 w 8159364"/>
              <a:gd name="connsiteY7" fmla="*/ 2376497 h 5695430"/>
              <a:gd name="connsiteX8" fmla="*/ 4975897 w 8159364"/>
              <a:gd name="connsiteY8" fmla="*/ 2749030 h 5695430"/>
              <a:gd name="connsiteX9" fmla="*/ 5483897 w 8159364"/>
              <a:gd name="connsiteY9" fmla="*/ 1275830 h 5695430"/>
              <a:gd name="connsiteX10" fmla="*/ 6584564 w 8159364"/>
              <a:gd name="connsiteY10" fmla="*/ 1529830 h 5695430"/>
              <a:gd name="connsiteX11" fmla="*/ 7329631 w 8159364"/>
              <a:gd name="connsiteY11" fmla="*/ 141297 h 5695430"/>
              <a:gd name="connsiteX12" fmla="*/ 8100401 w 8159364"/>
              <a:gd name="connsiteY12" fmla="*/ 162 h 569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59364" h="5695430">
                <a:moveTo>
                  <a:pt x="8100401" y="162"/>
                </a:moveTo>
                <a:lnTo>
                  <a:pt x="8159364" y="4119"/>
                </a:lnTo>
                <a:lnTo>
                  <a:pt x="8159364" y="5695430"/>
                </a:lnTo>
                <a:lnTo>
                  <a:pt x="0" y="5695430"/>
                </a:lnTo>
                <a:lnTo>
                  <a:pt x="8044" y="5651003"/>
                </a:lnTo>
                <a:cubicBezTo>
                  <a:pt x="117232" y="5098475"/>
                  <a:pt x="408307" y="4198595"/>
                  <a:pt x="708697" y="3900497"/>
                </a:cubicBezTo>
                <a:cubicBezTo>
                  <a:pt x="1078408" y="3533608"/>
                  <a:pt x="1820653" y="4019030"/>
                  <a:pt x="2181897" y="3765030"/>
                </a:cubicBezTo>
                <a:cubicBezTo>
                  <a:pt x="2543141" y="3511030"/>
                  <a:pt x="2410497" y="2545830"/>
                  <a:pt x="2876164" y="2376497"/>
                </a:cubicBezTo>
                <a:cubicBezTo>
                  <a:pt x="3341831" y="2207164"/>
                  <a:pt x="4541275" y="2932474"/>
                  <a:pt x="4975897" y="2749030"/>
                </a:cubicBezTo>
                <a:cubicBezTo>
                  <a:pt x="5410519" y="2565586"/>
                  <a:pt x="5215786" y="1479030"/>
                  <a:pt x="5483897" y="1275830"/>
                </a:cubicBezTo>
                <a:cubicBezTo>
                  <a:pt x="5752008" y="1072630"/>
                  <a:pt x="6276942" y="1718919"/>
                  <a:pt x="6584564" y="1529830"/>
                </a:cubicBezTo>
                <a:cubicBezTo>
                  <a:pt x="6892186" y="1340741"/>
                  <a:pt x="6920409" y="276764"/>
                  <a:pt x="7329631" y="141297"/>
                </a:cubicBezTo>
                <a:cubicBezTo>
                  <a:pt x="7508666" y="82030"/>
                  <a:pt x="7802221" y="-4246"/>
                  <a:pt x="8100401" y="162"/>
                </a:cubicBezTo>
                <a:close/>
              </a:path>
            </a:pathLst>
          </a:custGeom>
          <a:gradFill flip="none" rotWithShape="1">
            <a:gsLst>
              <a:gs pos="3000">
                <a:schemeClr val="accent1">
                  <a:lumMod val="60000"/>
                  <a:lumOff val="40000"/>
                </a:schemeClr>
              </a:gs>
              <a:gs pos="5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8A59AE-FAF0-44CF-97E1-F9BBA423A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7384" y="1394036"/>
            <a:ext cx="7602371" cy="4749196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F2CFB468-0F28-43EB-98CC-26A590E984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1141" y="1927897"/>
            <a:ext cx="4476231" cy="2511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ftar I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44618" y="4502495"/>
            <a:ext cx="2368415" cy="86167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4800" b="0">
                <a:solidFill>
                  <a:srgbClr val="2A324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BAB I</a:t>
            </a:r>
          </a:p>
        </p:txBody>
      </p:sp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Daftar</a:t>
            </a:r>
            <a:r>
              <a:rPr lang="en-US" dirty="0"/>
              <a:t> Isi</a:t>
            </a:r>
          </a:p>
        </p:txBody>
      </p:sp>
      <p:sp>
        <p:nvSpPr>
          <p:cNvPr id="23" name="Parallelogram 22"/>
          <p:cNvSpPr/>
          <p:nvPr userDrawn="1"/>
        </p:nvSpPr>
        <p:spPr>
          <a:xfrm>
            <a:off x="-1727132" y="2203037"/>
            <a:ext cx="2787515" cy="1990725"/>
          </a:xfrm>
          <a:prstGeom prst="parallelogram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/>
          <p:cNvSpPr/>
          <p:nvPr userDrawn="1"/>
        </p:nvSpPr>
        <p:spPr>
          <a:xfrm>
            <a:off x="11131618" y="2203037"/>
            <a:ext cx="2787515" cy="1990725"/>
          </a:xfrm>
          <a:prstGeom prst="parallelogram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 hasCustomPrompt="1"/>
          </p:nvPr>
        </p:nvSpPr>
        <p:spPr>
          <a:xfrm>
            <a:off x="844618" y="2203042"/>
            <a:ext cx="2787515" cy="1990725"/>
          </a:xfrm>
          <a:custGeom>
            <a:avLst/>
            <a:gdLst>
              <a:gd name="connsiteX0" fmla="*/ 497681 w 2787515"/>
              <a:gd name="connsiteY0" fmla="*/ 0 h 1990725"/>
              <a:gd name="connsiteX1" fmla="*/ 2787515 w 2787515"/>
              <a:gd name="connsiteY1" fmla="*/ 0 h 1990725"/>
              <a:gd name="connsiteX2" fmla="*/ 2289834 w 2787515"/>
              <a:gd name="connsiteY2" fmla="*/ 1990725 h 1990725"/>
              <a:gd name="connsiteX3" fmla="*/ 0 w 2787515"/>
              <a:gd name="connsiteY3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515" h="1990725">
                <a:moveTo>
                  <a:pt x="497681" y="0"/>
                </a:moveTo>
                <a:lnTo>
                  <a:pt x="2787515" y="0"/>
                </a:lnTo>
                <a:lnTo>
                  <a:pt x="2289834" y="1990725"/>
                </a:lnTo>
                <a:lnTo>
                  <a:pt x="0" y="1990725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3416367" y="2203025"/>
            <a:ext cx="2787515" cy="1990725"/>
          </a:xfrm>
          <a:custGeom>
            <a:avLst/>
            <a:gdLst>
              <a:gd name="connsiteX0" fmla="*/ 497681 w 2787515"/>
              <a:gd name="connsiteY0" fmla="*/ 0 h 1990725"/>
              <a:gd name="connsiteX1" fmla="*/ 2787515 w 2787515"/>
              <a:gd name="connsiteY1" fmla="*/ 0 h 1990725"/>
              <a:gd name="connsiteX2" fmla="*/ 2289834 w 2787515"/>
              <a:gd name="connsiteY2" fmla="*/ 1990725 h 1990725"/>
              <a:gd name="connsiteX3" fmla="*/ 0 w 2787515"/>
              <a:gd name="connsiteY3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515" h="1990725">
                <a:moveTo>
                  <a:pt x="497681" y="0"/>
                </a:moveTo>
                <a:lnTo>
                  <a:pt x="2787515" y="0"/>
                </a:lnTo>
                <a:lnTo>
                  <a:pt x="2289834" y="1990725"/>
                </a:lnTo>
                <a:lnTo>
                  <a:pt x="0" y="1990725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3" hasCustomPrompt="1"/>
          </p:nvPr>
        </p:nvSpPr>
        <p:spPr>
          <a:xfrm>
            <a:off x="5988117" y="2203025"/>
            <a:ext cx="2787515" cy="1990725"/>
          </a:xfrm>
          <a:custGeom>
            <a:avLst/>
            <a:gdLst>
              <a:gd name="connsiteX0" fmla="*/ 497681 w 2787515"/>
              <a:gd name="connsiteY0" fmla="*/ 0 h 1990725"/>
              <a:gd name="connsiteX1" fmla="*/ 2787515 w 2787515"/>
              <a:gd name="connsiteY1" fmla="*/ 0 h 1990725"/>
              <a:gd name="connsiteX2" fmla="*/ 2289834 w 2787515"/>
              <a:gd name="connsiteY2" fmla="*/ 1990725 h 1990725"/>
              <a:gd name="connsiteX3" fmla="*/ 0 w 2787515"/>
              <a:gd name="connsiteY3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515" h="1990725">
                <a:moveTo>
                  <a:pt x="497681" y="0"/>
                </a:moveTo>
                <a:lnTo>
                  <a:pt x="2787515" y="0"/>
                </a:lnTo>
                <a:lnTo>
                  <a:pt x="2289834" y="1990725"/>
                </a:lnTo>
                <a:lnTo>
                  <a:pt x="0" y="1990725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4" hasCustomPrompt="1"/>
          </p:nvPr>
        </p:nvSpPr>
        <p:spPr>
          <a:xfrm>
            <a:off x="8559867" y="2203025"/>
            <a:ext cx="2787515" cy="1990725"/>
          </a:xfrm>
          <a:custGeom>
            <a:avLst/>
            <a:gdLst>
              <a:gd name="connsiteX0" fmla="*/ 497681 w 2787515"/>
              <a:gd name="connsiteY0" fmla="*/ 0 h 1990725"/>
              <a:gd name="connsiteX1" fmla="*/ 2787515 w 2787515"/>
              <a:gd name="connsiteY1" fmla="*/ 0 h 1990725"/>
              <a:gd name="connsiteX2" fmla="*/ 2289834 w 2787515"/>
              <a:gd name="connsiteY2" fmla="*/ 1990725 h 1990725"/>
              <a:gd name="connsiteX3" fmla="*/ 0 w 2787515"/>
              <a:gd name="connsiteY3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515" h="1990725">
                <a:moveTo>
                  <a:pt x="497681" y="0"/>
                </a:moveTo>
                <a:lnTo>
                  <a:pt x="2787515" y="0"/>
                </a:lnTo>
                <a:lnTo>
                  <a:pt x="2289834" y="1990725"/>
                </a:lnTo>
                <a:lnTo>
                  <a:pt x="0" y="1990725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16367" y="4502495"/>
            <a:ext cx="2368415" cy="86167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4800" b="0">
                <a:solidFill>
                  <a:srgbClr val="2A324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BAB II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988116" y="4502495"/>
            <a:ext cx="2368415" cy="86167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4800" b="0">
                <a:solidFill>
                  <a:srgbClr val="2A324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BAB III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8559865" y="4502495"/>
            <a:ext cx="2368415" cy="86167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4800" b="0">
                <a:solidFill>
                  <a:srgbClr val="2A324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BAB IV</a:t>
            </a:r>
          </a:p>
        </p:txBody>
      </p:sp>
      <p:sp>
        <p:nvSpPr>
          <p:cNvPr id="15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44618" y="5364165"/>
            <a:ext cx="2368415" cy="104340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16" name="Text Placeholder 34"/>
          <p:cNvSpPr>
            <a:spLocks noGrp="1"/>
          </p:cNvSpPr>
          <p:nvPr>
            <p:ph type="body" sz="quarter" idx="23" hasCustomPrompt="1"/>
          </p:nvPr>
        </p:nvSpPr>
        <p:spPr>
          <a:xfrm>
            <a:off x="3416366" y="5364165"/>
            <a:ext cx="2368415" cy="1043407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Teori</a:t>
            </a:r>
            <a:endParaRPr lang="en-US" dirty="0"/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5988114" y="5364165"/>
            <a:ext cx="2368415" cy="104340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Analisis</a:t>
            </a:r>
            <a:r>
              <a:rPr lang="en-US" dirty="0"/>
              <a:t> </a:t>
            </a:r>
          </a:p>
        </p:txBody>
      </p:sp>
      <p:sp>
        <p:nvSpPr>
          <p:cNvPr id="18" name="Text Placeholder 34"/>
          <p:cNvSpPr>
            <a:spLocks noGrp="1"/>
          </p:cNvSpPr>
          <p:nvPr>
            <p:ph type="body" sz="quarter" idx="25" hasCustomPrompt="1"/>
          </p:nvPr>
        </p:nvSpPr>
        <p:spPr>
          <a:xfrm>
            <a:off x="8559862" y="5364165"/>
            <a:ext cx="2368415" cy="104340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Pembahasan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29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8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ftar I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51866" y="4525127"/>
            <a:ext cx="1621434" cy="86167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3600" b="0">
                <a:solidFill>
                  <a:srgbClr val="2A324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BAB I</a:t>
            </a:r>
          </a:p>
        </p:txBody>
      </p:sp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633412" y="393355"/>
            <a:ext cx="10948987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Daftar</a:t>
            </a:r>
            <a:r>
              <a:rPr lang="en-US" dirty="0"/>
              <a:t> Isi</a:t>
            </a:r>
          </a:p>
        </p:txBody>
      </p:sp>
      <p:sp>
        <p:nvSpPr>
          <p:cNvPr id="24" name="Parallelogram 23"/>
          <p:cNvSpPr/>
          <p:nvPr userDrawn="1"/>
        </p:nvSpPr>
        <p:spPr>
          <a:xfrm>
            <a:off x="11451156" y="2532496"/>
            <a:ext cx="2582531" cy="1844334"/>
          </a:xfrm>
          <a:prstGeom prst="parallelogram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 hasCustomPrompt="1"/>
          </p:nvPr>
        </p:nvSpPr>
        <p:spPr>
          <a:xfrm>
            <a:off x="395326" y="2538987"/>
            <a:ext cx="2573466" cy="1837860"/>
          </a:xfrm>
          <a:custGeom>
            <a:avLst/>
            <a:gdLst>
              <a:gd name="connsiteX0" fmla="*/ 497681 w 2787515"/>
              <a:gd name="connsiteY0" fmla="*/ 0 h 1990725"/>
              <a:gd name="connsiteX1" fmla="*/ 2787515 w 2787515"/>
              <a:gd name="connsiteY1" fmla="*/ 0 h 1990725"/>
              <a:gd name="connsiteX2" fmla="*/ 2289834 w 2787515"/>
              <a:gd name="connsiteY2" fmla="*/ 1990725 h 1990725"/>
              <a:gd name="connsiteX3" fmla="*/ 0 w 2787515"/>
              <a:gd name="connsiteY3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515" h="1990725">
                <a:moveTo>
                  <a:pt x="497681" y="0"/>
                </a:moveTo>
                <a:lnTo>
                  <a:pt x="2787515" y="0"/>
                </a:lnTo>
                <a:lnTo>
                  <a:pt x="2289834" y="1990725"/>
                </a:lnTo>
                <a:lnTo>
                  <a:pt x="0" y="1990725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2" hasCustomPrompt="1"/>
          </p:nvPr>
        </p:nvSpPr>
        <p:spPr>
          <a:xfrm>
            <a:off x="2606492" y="2538970"/>
            <a:ext cx="2573466" cy="1837860"/>
          </a:xfrm>
          <a:custGeom>
            <a:avLst/>
            <a:gdLst>
              <a:gd name="connsiteX0" fmla="*/ 497681 w 2787515"/>
              <a:gd name="connsiteY0" fmla="*/ 0 h 1990725"/>
              <a:gd name="connsiteX1" fmla="*/ 2787515 w 2787515"/>
              <a:gd name="connsiteY1" fmla="*/ 0 h 1990725"/>
              <a:gd name="connsiteX2" fmla="*/ 2289834 w 2787515"/>
              <a:gd name="connsiteY2" fmla="*/ 1990725 h 1990725"/>
              <a:gd name="connsiteX3" fmla="*/ 0 w 2787515"/>
              <a:gd name="connsiteY3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515" h="1990725">
                <a:moveTo>
                  <a:pt x="497681" y="0"/>
                </a:moveTo>
                <a:lnTo>
                  <a:pt x="2787515" y="0"/>
                </a:lnTo>
                <a:lnTo>
                  <a:pt x="2289834" y="1990725"/>
                </a:lnTo>
                <a:lnTo>
                  <a:pt x="0" y="1990725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3" hasCustomPrompt="1"/>
          </p:nvPr>
        </p:nvSpPr>
        <p:spPr>
          <a:xfrm>
            <a:off x="4817658" y="2538970"/>
            <a:ext cx="2573466" cy="1837860"/>
          </a:xfrm>
          <a:custGeom>
            <a:avLst/>
            <a:gdLst>
              <a:gd name="connsiteX0" fmla="*/ 497681 w 2787515"/>
              <a:gd name="connsiteY0" fmla="*/ 0 h 1990725"/>
              <a:gd name="connsiteX1" fmla="*/ 2787515 w 2787515"/>
              <a:gd name="connsiteY1" fmla="*/ 0 h 1990725"/>
              <a:gd name="connsiteX2" fmla="*/ 2289834 w 2787515"/>
              <a:gd name="connsiteY2" fmla="*/ 1990725 h 1990725"/>
              <a:gd name="connsiteX3" fmla="*/ 0 w 2787515"/>
              <a:gd name="connsiteY3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515" h="1990725">
                <a:moveTo>
                  <a:pt x="497681" y="0"/>
                </a:moveTo>
                <a:lnTo>
                  <a:pt x="2787515" y="0"/>
                </a:lnTo>
                <a:lnTo>
                  <a:pt x="2289834" y="1990725"/>
                </a:lnTo>
                <a:lnTo>
                  <a:pt x="0" y="1990725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4" hasCustomPrompt="1"/>
          </p:nvPr>
        </p:nvSpPr>
        <p:spPr>
          <a:xfrm>
            <a:off x="7028824" y="2538970"/>
            <a:ext cx="2573466" cy="1837860"/>
          </a:xfrm>
          <a:custGeom>
            <a:avLst/>
            <a:gdLst>
              <a:gd name="connsiteX0" fmla="*/ 497681 w 2787515"/>
              <a:gd name="connsiteY0" fmla="*/ 0 h 1990725"/>
              <a:gd name="connsiteX1" fmla="*/ 2787515 w 2787515"/>
              <a:gd name="connsiteY1" fmla="*/ 0 h 1990725"/>
              <a:gd name="connsiteX2" fmla="*/ 2289834 w 2787515"/>
              <a:gd name="connsiteY2" fmla="*/ 1990725 h 1990725"/>
              <a:gd name="connsiteX3" fmla="*/ 0 w 2787515"/>
              <a:gd name="connsiteY3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515" h="1990725">
                <a:moveTo>
                  <a:pt x="497681" y="0"/>
                </a:moveTo>
                <a:lnTo>
                  <a:pt x="2787515" y="0"/>
                </a:lnTo>
                <a:lnTo>
                  <a:pt x="2289834" y="1990725"/>
                </a:lnTo>
                <a:lnTo>
                  <a:pt x="0" y="1990725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15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1866" y="5386797"/>
            <a:ext cx="1621434" cy="59308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20" name="Picture Placeholder 33"/>
          <p:cNvSpPr>
            <a:spLocks noGrp="1"/>
          </p:cNvSpPr>
          <p:nvPr>
            <p:ph type="pic" sz="quarter" idx="26" hasCustomPrompt="1"/>
          </p:nvPr>
        </p:nvSpPr>
        <p:spPr>
          <a:xfrm>
            <a:off x="9239991" y="2538970"/>
            <a:ext cx="2573466" cy="1837860"/>
          </a:xfrm>
          <a:custGeom>
            <a:avLst/>
            <a:gdLst>
              <a:gd name="connsiteX0" fmla="*/ 497681 w 2787515"/>
              <a:gd name="connsiteY0" fmla="*/ 0 h 1990725"/>
              <a:gd name="connsiteX1" fmla="*/ 2787515 w 2787515"/>
              <a:gd name="connsiteY1" fmla="*/ 0 h 1990725"/>
              <a:gd name="connsiteX2" fmla="*/ 2289834 w 2787515"/>
              <a:gd name="connsiteY2" fmla="*/ 1990725 h 1990725"/>
              <a:gd name="connsiteX3" fmla="*/ 0 w 2787515"/>
              <a:gd name="connsiteY3" fmla="*/ 1990725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515" h="1990725">
                <a:moveTo>
                  <a:pt x="497681" y="0"/>
                </a:moveTo>
                <a:lnTo>
                  <a:pt x="2787515" y="0"/>
                </a:lnTo>
                <a:lnTo>
                  <a:pt x="2289834" y="1990725"/>
                </a:lnTo>
                <a:lnTo>
                  <a:pt x="0" y="1990725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21" name="Parallelogram 20"/>
          <p:cNvSpPr/>
          <p:nvPr userDrawn="1"/>
        </p:nvSpPr>
        <p:spPr>
          <a:xfrm>
            <a:off x="-1839654" y="2538970"/>
            <a:ext cx="2582531" cy="1844334"/>
          </a:xfrm>
          <a:prstGeom prst="parallelogram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2869445" y="4525127"/>
            <a:ext cx="1621434" cy="86167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3600" b="0">
                <a:solidFill>
                  <a:srgbClr val="2A324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BAB II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5087024" y="4525127"/>
            <a:ext cx="1621434" cy="86167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3600" b="0">
                <a:solidFill>
                  <a:srgbClr val="2A324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BAB III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7304603" y="4525127"/>
            <a:ext cx="1621434" cy="86167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3600" b="0">
                <a:solidFill>
                  <a:srgbClr val="2A324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BAB IV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9522182" y="4525127"/>
            <a:ext cx="1621434" cy="86167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3600" b="0">
                <a:solidFill>
                  <a:srgbClr val="2A3249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BAB V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1" hasCustomPrompt="1"/>
          </p:nvPr>
        </p:nvSpPr>
        <p:spPr>
          <a:xfrm>
            <a:off x="2869444" y="5386797"/>
            <a:ext cx="1621434" cy="59308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32" hasCustomPrompt="1"/>
          </p:nvPr>
        </p:nvSpPr>
        <p:spPr>
          <a:xfrm>
            <a:off x="5087022" y="5386797"/>
            <a:ext cx="1621434" cy="59308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31" name="Text Placeholder 34"/>
          <p:cNvSpPr>
            <a:spLocks noGrp="1"/>
          </p:cNvSpPr>
          <p:nvPr>
            <p:ph type="body" sz="quarter" idx="33" hasCustomPrompt="1"/>
          </p:nvPr>
        </p:nvSpPr>
        <p:spPr>
          <a:xfrm>
            <a:off x="7304600" y="5386797"/>
            <a:ext cx="1621434" cy="59308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34" hasCustomPrompt="1"/>
          </p:nvPr>
        </p:nvSpPr>
        <p:spPr>
          <a:xfrm>
            <a:off x="9522178" y="5386797"/>
            <a:ext cx="1621434" cy="59308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 err="1"/>
              <a:t>Deskripsi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57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8" grpId="0" animBg="1"/>
      <p:bldP spid="32" grpId="0" animBg="1"/>
      <p:bldP spid="33" grpId="0" animBg="1"/>
      <p:bldP spid="34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 userDrawn="1"/>
        </p:nvSpPr>
        <p:spPr>
          <a:xfrm>
            <a:off x="2444750" y="2371272"/>
            <a:ext cx="1543050" cy="1917481"/>
          </a:xfrm>
          <a:custGeom>
            <a:avLst/>
            <a:gdLst>
              <a:gd name="connsiteX0" fmla="*/ 142886 w 1543050"/>
              <a:gd name="connsiteY0" fmla="*/ 0 h 1917481"/>
              <a:gd name="connsiteX1" fmla="*/ 1400164 w 1543050"/>
              <a:gd name="connsiteY1" fmla="*/ 0 h 1917481"/>
              <a:gd name="connsiteX2" fmla="*/ 1543050 w 1543050"/>
              <a:gd name="connsiteY2" fmla="*/ 142886 h 1917481"/>
              <a:gd name="connsiteX3" fmla="*/ 1543050 w 1543050"/>
              <a:gd name="connsiteY3" fmla="*/ 1400164 h 1917481"/>
              <a:gd name="connsiteX4" fmla="*/ 1400164 w 1543050"/>
              <a:gd name="connsiteY4" fmla="*/ 1543050 h 1917481"/>
              <a:gd name="connsiteX5" fmla="*/ 1071731 w 1543050"/>
              <a:gd name="connsiteY5" fmla="*/ 1543050 h 1917481"/>
              <a:gd name="connsiteX6" fmla="*/ 771525 w 1543050"/>
              <a:gd name="connsiteY6" fmla="*/ 1917481 h 1917481"/>
              <a:gd name="connsiteX7" fmla="*/ 471320 w 1543050"/>
              <a:gd name="connsiteY7" fmla="*/ 1543050 h 1917481"/>
              <a:gd name="connsiteX8" fmla="*/ 142886 w 1543050"/>
              <a:gd name="connsiteY8" fmla="*/ 1543050 h 1917481"/>
              <a:gd name="connsiteX9" fmla="*/ 0 w 1543050"/>
              <a:gd name="connsiteY9" fmla="*/ 1400164 h 1917481"/>
              <a:gd name="connsiteX10" fmla="*/ 0 w 1543050"/>
              <a:gd name="connsiteY10" fmla="*/ 142886 h 1917481"/>
              <a:gd name="connsiteX11" fmla="*/ 142886 w 1543050"/>
              <a:gd name="connsiteY11" fmla="*/ 0 h 191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3050" h="1917481">
                <a:moveTo>
                  <a:pt x="142886" y="0"/>
                </a:moveTo>
                <a:lnTo>
                  <a:pt x="1400164" y="0"/>
                </a:lnTo>
                <a:cubicBezTo>
                  <a:pt x="1479078" y="0"/>
                  <a:pt x="1543050" y="63972"/>
                  <a:pt x="1543050" y="142886"/>
                </a:cubicBezTo>
                <a:lnTo>
                  <a:pt x="1543050" y="1400164"/>
                </a:lnTo>
                <a:cubicBezTo>
                  <a:pt x="1543050" y="1479078"/>
                  <a:pt x="1479078" y="1543050"/>
                  <a:pt x="1400164" y="1543050"/>
                </a:cubicBezTo>
                <a:lnTo>
                  <a:pt x="1071731" y="1543050"/>
                </a:lnTo>
                <a:lnTo>
                  <a:pt x="771525" y="1917481"/>
                </a:lnTo>
                <a:lnTo>
                  <a:pt x="471320" y="1543050"/>
                </a:lnTo>
                <a:lnTo>
                  <a:pt x="142886" y="1543050"/>
                </a:lnTo>
                <a:cubicBezTo>
                  <a:pt x="63972" y="1543050"/>
                  <a:pt x="0" y="1479078"/>
                  <a:pt x="0" y="1400164"/>
                </a:cubicBezTo>
                <a:lnTo>
                  <a:pt x="0" y="142886"/>
                </a:lnTo>
                <a:cubicBezTo>
                  <a:pt x="0" y="63972"/>
                  <a:pt x="63972" y="0"/>
                  <a:pt x="142886" y="0"/>
                </a:cubicBez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3549" y="3138261"/>
            <a:ext cx="6115050" cy="73954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8656E"/>
                </a:solidFill>
              </a:defRPr>
            </a:lvl1pPr>
          </a:lstStyle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73549" y="2424512"/>
            <a:ext cx="2606221" cy="610852"/>
          </a:xfrm>
        </p:spPr>
        <p:txBody>
          <a:bodyPr>
            <a:noAutofit/>
          </a:bodyPr>
          <a:lstStyle>
            <a:lvl1pPr marL="0" indent="0">
              <a:buNone/>
              <a:defRPr sz="4800" b="0">
                <a:solidFill>
                  <a:srgbClr val="2A324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BAB 1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44750" y="2370647"/>
            <a:ext cx="1536055" cy="1536055"/>
          </a:xfrm>
        </p:spPr>
        <p:txBody>
          <a:bodyPr anchor="ctr" anchorCtr="1">
            <a:noAutofit/>
          </a:bodyPr>
          <a:lstStyle>
            <a:lvl1pPr marL="0" indent="0">
              <a:buNone/>
              <a:defRPr sz="6000" b="0">
                <a:solidFill>
                  <a:srgbClr val="F7EFED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xmlns="" val="30918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Timeline </a:t>
            </a:r>
            <a:r>
              <a:rPr lang="en-US" dirty="0" err="1"/>
              <a:t>Penelitian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4882" y="4000500"/>
            <a:ext cx="10282237" cy="0"/>
          </a:xfrm>
          <a:prstGeom prst="line">
            <a:avLst/>
          </a:prstGeom>
          <a:ln w="38100">
            <a:solidFill>
              <a:srgbClr val="2A32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/>
          <p:cNvSpPr/>
          <p:nvPr userDrawn="1"/>
        </p:nvSpPr>
        <p:spPr>
          <a:xfrm>
            <a:off x="1352552" y="2978472"/>
            <a:ext cx="1114876" cy="907450"/>
          </a:xfrm>
          <a:custGeom>
            <a:avLst/>
            <a:gdLst>
              <a:gd name="connsiteX0" fmla="*/ 67621 w 1114876"/>
              <a:gd name="connsiteY0" fmla="*/ 0 h 907450"/>
              <a:gd name="connsiteX1" fmla="*/ 1047255 w 1114876"/>
              <a:gd name="connsiteY1" fmla="*/ 0 h 907450"/>
              <a:gd name="connsiteX2" fmla="*/ 1114876 w 1114876"/>
              <a:gd name="connsiteY2" fmla="*/ 67621 h 907450"/>
              <a:gd name="connsiteX3" fmla="*/ 1114876 w 1114876"/>
              <a:gd name="connsiteY3" fmla="*/ 662629 h 907450"/>
              <a:gd name="connsiteX4" fmla="*/ 1047255 w 1114876"/>
              <a:gd name="connsiteY4" fmla="*/ 730250 h 907450"/>
              <a:gd name="connsiteX5" fmla="*/ 699510 w 1114876"/>
              <a:gd name="connsiteY5" fmla="*/ 730250 h 907450"/>
              <a:gd name="connsiteX6" fmla="*/ 557437 w 1114876"/>
              <a:gd name="connsiteY6" fmla="*/ 907450 h 907450"/>
              <a:gd name="connsiteX7" fmla="*/ 415365 w 1114876"/>
              <a:gd name="connsiteY7" fmla="*/ 730250 h 907450"/>
              <a:gd name="connsiteX8" fmla="*/ 67621 w 1114876"/>
              <a:gd name="connsiteY8" fmla="*/ 730250 h 907450"/>
              <a:gd name="connsiteX9" fmla="*/ 0 w 1114876"/>
              <a:gd name="connsiteY9" fmla="*/ 662629 h 907450"/>
              <a:gd name="connsiteX10" fmla="*/ 0 w 1114876"/>
              <a:gd name="connsiteY10" fmla="*/ 67621 h 907450"/>
              <a:gd name="connsiteX11" fmla="*/ 67621 w 1114876"/>
              <a:gd name="connsiteY11" fmla="*/ 0 h 90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4876" h="907450">
                <a:moveTo>
                  <a:pt x="67621" y="0"/>
                </a:moveTo>
                <a:lnTo>
                  <a:pt x="1047255" y="0"/>
                </a:lnTo>
                <a:cubicBezTo>
                  <a:pt x="1084601" y="0"/>
                  <a:pt x="1114876" y="30275"/>
                  <a:pt x="1114876" y="67621"/>
                </a:cubicBezTo>
                <a:lnTo>
                  <a:pt x="1114876" y="662629"/>
                </a:lnTo>
                <a:cubicBezTo>
                  <a:pt x="1114876" y="699975"/>
                  <a:pt x="1084601" y="730250"/>
                  <a:pt x="1047255" y="730250"/>
                </a:cubicBezTo>
                <a:lnTo>
                  <a:pt x="699510" y="730250"/>
                </a:lnTo>
                <a:lnTo>
                  <a:pt x="557437" y="907450"/>
                </a:lnTo>
                <a:lnTo>
                  <a:pt x="415365" y="730250"/>
                </a:lnTo>
                <a:lnTo>
                  <a:pt x="67621" y="730250"/>
                </a:lnTo>
                <a:cubicBezTo>
                  <a:pt x="30275" y="730250"/>
                  <a:pt x="0" y="699975"/>
                  <a:pt x="0" y="662629"/>
                </a:cubicBezTo>
                <a:lnTo>
                  <a:pt x="0" y="67621"/>
                </a:lnTo>
                <a:cubicBezTo>
                  <a:pt x="0" y="30275"/>
                  <a:pt x="30275" y="0"/>
                  <a:pt x="67621" y="0"/>
                </a:cubicBez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320233" y="3048153"/>
            <a:ext cx="1179512" cy="595086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Bulan</a:t>
            </a:r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849460" y="3935578"/>
            <a:ext cx="121058" cy="121058"/>
          </a:xfrm>
          <a:prstGeom prst="ellipse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/>
          <p:cNvSpPr/>
          <p:nvPr userDrawn="1"/>
        </p:nvSpPr>
        <p:spPr>
          <a:xfrm rot="10800000">
            <a:off x="8063144" y="2956910"/>
            <a:ext cx="1114876" cy="907450"/>
          </a:xfrm>
          <a:custGeom>
            <a:avLst/>
            <a:gdLst>
              <a:gd name="connsiteX0" fmla="*/ 1047255 w 1114876"/>
              <a:gd name="connsiteY0" fmla="*/ 907450 h 907450"/>
              <a:gd name="connsiteX1" fmla="*/ 67621 w 1114876"/>
              <a:gd name="connsiteY1" fmla="*/ 907450 h 907450"/>
              <a:gd name="connsiteX2" fmla="*/ 0 w 1114876"/>
              <a:gd name="connsiteY2" fmla="*/ 839829 h 907450"/>
              <a:gd name="connsiteX3" fmla="*/ 0 w 1114876"/>
              <a:gd name="connsiteY3" fmla="*/ 244821 h 907450"/>
              <a:gd name="connsiteX4" fmla="*/ 67621 w 1114876"/>
              <a:gd name="connsiteY4" fmla="*/ 177200 h 907450"/>
              <a:gd name="connsiteX5" fmla="*/ 415366 w 1114876"/>
              <a:gd name="connsiteY5" fmla="*/ 177200 h 907450"/>
              <a:gd name="connsiteX6" fmla="*/ 557439 w 1114876"/>
              <a:gd name="connsiteY6" fmla="*/ 0 h 907450"/>
              <a:gd name="connsiteX7" fmla="*/ 699511 w 1114876"/>
              <a:gd name="connsiteY7" fmla="*/ 177200 h 907450"/>
              <a:gd name="connsiteX8" fmla="*/ 1047255 w 1114876"/>
              <a:gd name="connsiteY8" fmla="*/ 177200 h 907450"/>
              <a:gd name="connsiteX9" fmla="*/ 1114876 w 1114876"/>
              <a:gd name="connsiteY9" fmla="*/ 244821 h 907450"/>
              <a:gd name="connsiteX10" fmla="*/ 1114876 w 1114876"/>
              <a:gd name="connsiteY10" fmla="*/ 839829 h 907450"/>
              <a:gd name="connsiteX11" fmla="*/ 1047255 w 1114876"/>
              <a:gd name="connsiteY11" fmla="*/ 907450 h 90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4876" h="907450">
                <a:moveTo>
                  <a:pt x="1047255" y="907450"/>
                </a:moveTo>
                <a:lnTo>
                  <a:pt x="67621" y="907450"/>
                </a:lnTo>
                <a:cubicBezTo>
                  <a:pt x="30275" y="907450"/>
                  <a:pt x="0" y="877175"/>
                  <a:pt x="0" y="839829"/>
                </a:cubicBezTo>
                <a:lnTo>
                  <a:pt x="0" y="244821"/>
                </a:lnTo>
                <a:cubicBezTo>
                  <a:pt x="0" y="207475"/>
                  <a:pt x="30275" y="177200"/>
                  <a:pt x="67621" y="177200"/>
                </a:cubicBezTo>
                <a:lnTo>
                  <a:pt x="415366" y="177200"/>
                </a:lnTo>
                <a:lnTo>
                  <a:pt x="557439" y="0"/>
                </a:lnTo>
                <a:lnTo>
                  <a:pt x="699511" y="177200"/>
                </a:lnTo>
                <a:lnTo>
                  <a:pt x="1047255" y="177200"/>
                </a:lnTo>
                <a:cubicBezTo>
                  <a:pt x="1084601" y="177200"/>
                  <a:pt x="1114876" y="207475"/>
                  <a:pt x="1114876" y="244821"/>
                </a:cubicBezTo>
                <a:lnTo>
                  <a:pt x="1114876" y="839829"/>
                </a:lnTo>
                <a:cubicBezTo>
                  <a:pt x="1114876" y="877175"/>
                  <a:pt x="1084601" y="907450"/>
                  <a:pt x="1047255" y="907450"/>
                </a:cubicBez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030825" y="3026591"/>
            <a:ext cx="1179512" cy="595086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Bulan</a:t>
            </a: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10227923" y="3935578"/>
            <a:ext cx="121058" cy="121058"/>
          </a:xfrm>
          <a:prstGeom prst="ellipse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>
            <a:off x="4707848" y="2978472"/>
            <a:ext cx="1114876" cy="907450"/>
          </a:xfrm>
          <a:custGeom>
            <a:avLst/>
            <a:gdLst>
              <a:gd name="connsiteX0" fmla="*/ 67621 w 1114876"/>
              <a:gd name="connsiteY0" fmla="*/ 0 h 907450"/>
              <a:gd name="connsiteX1" fmla="*/ 1047255 w 1114876"/>
              <a:gd name="connsiteY1" fmla="*/ 0 h 907450"/>
              <a:gd name="connsiteX2" fmla="*/ 1114876 w 1114876"/>
              <a:gd name="connsiteY2" fmla="*/ 67621 h 907450"/>
              <a:gd name="connsiteX3" fmla="*/ 1114876 w 1114876"/>
              <a:gd name="connsiteY3" fmla="*/ 662629 h 907450"/>
              <a:gd name="connsiteX4" fmla="*/ 1047255 w 1114876"/>
              <a:gd name="connsiteY4" fmla="*/ 730250 h 907450"/>
              <a:gd name="connsiteX5" fmla="*/ 699510 w 1114876"/>
              <a:gd name="connsiteY5" fmla="*/ 730250 h 907450"/>
              <a:gd name="connsiteX6" fmla="*/ 557437 w 1114876"/>
              <a:gd name="connsiteY6" fmla="*/ 907450 h 907450"/>
              <a:gd name="connsiteX7" fmla="*/ 415365 w 1114876"/>
              <a:gd name="connsiteY7" fmla="*/ 730250 h 907450"/>
              <a:gd name="connsiteX8" fmla="*/ 67621 w 1114876"/>
              <a:gd name="connsiteY8" fmla="*/ 730250 h 907450"/>
              <a:gd name="connsiteX9" fmla="*/ 0 w 1114876"/>
              <a:gd name="connsiteY9" fmla="*/ 662629 h 907450"/>
              <a:gd name="connsiteX10" fmla="*/ 0 w 1114876"/>
              <a:gd name="connsiteY10" fmla="*/ 67621 h 907450"/>
              <a:gd name="connsiteX11" fmla="*/ 67621 w 1114876"/>
              <a:gd name="connsiteY11" fmla="*/ 0 h 90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4876" h="907450">
                <a:moveTo>
                  <a:pt x="67621" y="0"/>
                </a:moveTo>
                <a:lnTo>
                  <a:pt x="1047255" y="0"/>
                </a:lnTo>
                <a:cubicBezTo>
                  <a:pt x="1084601" y="0"/>
                  <a:pt x="1114876" y="30275"/>
                  <a:pt x="1114876" y="67621"/>
                </a:cubicBezTo>
                <a:lnTo>
                  <a:pt x="1114876" y="662629"/>
                </a:lnTo>
                <a:cubicBezTo>
                  <a:pt x="1114876" y="699975"/>
                  <a:pt x="1084601" y="730250"/>
                  <a:pt x="1047255" y="730250"/>
                </a:cubicBezTo>
                <a:lnTo>
                  <a:pt x="699510" y="730250"/>
                </a:lnTo>
                <a:lnTo>
                  <a:pt x="557437" y="907450"/>
                </a:lnTo>
                <a:lnTo>
                  <a:pt x="415365" y="730250"/>
                </a:lnTo>
                <a:lnTo>
                  <a:pt x="67621" y="730250"/>
                </a:lnTo>
                <a:cubicBezTo>
                  <a:pt x="30275" y="730250"/>
                  <a:pt x="0" y="699975"/>
                  <a:pt x="0" y="662629"/>
                </a:cubicBezTo>
                <a:lnTo>
                  <a:pt x="0" y="67621"/>
                </a:lnTo>
                <a:cubicBezTo>
                  <a:pt x="0" y="30275"/>
                  <a:pt x="30275" y="0"/>
                  <a:pt x="67621" y="0"/>
                </a:cubicBez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75529" y="3048153"/>
            <a:ext cx="1179512" cy="595086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Bulan</a:t>
            </a:r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8552232" y="3935578"/>
            <a:ext cx="121058" cy="121058"/>
          </a:xfrm>
          <a:prstGeom prst="ellipse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3525153" y="3935578"/>
            <a:ext cx="121058" cy="121058"/>
          </a:xfrm>
          <a:prstGeom prst="ellipse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5200846" y="3935578"/>
            <a:ext cx="121058" cy="121058"/>
          </a:xfrm>
          <a:prstGeom prst="ellipse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6876539" y="3935578"/>
            <a:ext cx="121058" cy="121058"/>
          </a:xfrm>
          <a:prstGeom prst="ellipse">
            <a:avLst/>
          </a:pr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/>
          <p:cNvSpPr/>
          <p:nvPr userDrawn="1"/>
        </p:nvSpPr>
        <p:spPr>
          <a:xfrm>
            <a:off x="3037410" y="4155321"/>
            <a:ext cx="1114876" cy="899847"/>
          </a:xfrm>
          <a:custGeom>
            <a:avLst/>
            <a:gdLst>
              <a:gd name="connsiteX0" fmla="*/ 557437 w 1114876"/>
              <a:gd name="connsiteY0" fmla="*/ 0 h 899847"/>
              <a:gd name="connsiteX1" fmla="*/ 693414 w 1114876"/>
              <a:gd name="connsiteY1" fmla="*/ 169597 h 899847"/>
              <a:gd name="connsiteX2" fmla="*/ 1047255 w 1114876"/>
              <a:gd name="connsiteY2" fmla="*/ 169597 h 899847"/>
              <a:gd name="connsiteX3" fmla="*/ 1114876 w 1114876"/>
              <a:gd name="connsiteY3" fmla="*/ 237218 h 899847"/>
              <a:gd name="connsiteX4" fmla="*/ 1114876 w 1114876"/>
              <a:gd name="connsiteY4" fmla="*/ 832226 h 899847"/>
              <a:gd name="connsiteX5" fmla="*/ 1047255 w 1114876"/>
              <a:gd name="connsiteY5" fmla="*/ 899847 h 899847"/>
              <a:gd name="connsiteX6" fmla="*/ 67621 w 1114876"/>
              <a:gd name="connsiteY6" fmla="*/ 899847 h 899847"/>
              <a:gd name="connsiteX7" fmla="*/ 0 w 1114876"/>
              <a:gd name="connsiteY7" fmla="*/ 832226 h 899847"/>
              <a:gd name="connsiteX8" fmla="*/ 0 w 1114876"/>
              <a:gd name="connsiteY8" fmla="*/ 237218 h 899847"/>
              <a:gd name="connsiteX9" fmla="*/ 67621 w 1114876"/>
              <a:gd name="connsiteY9" fmla="*/ 169597 h 899847"/>
              <a:gd name="connsiteX10" fmla="*/ 421460 w 1114876"/>
              <a:gd name="connsiteY10" fmla="*/ 169597 h 89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876" h="899847">
                <a:moveTo>
                  <a:pt x="557437" y="0"/>
                </a:moveTo>
                <a:lnTo>
                  <a:pt x="693414" y="169597"/>
                </a:lnTo>
                <a:lnTo>
                  <a:pt x="1047255" y="169597"/>
                </a:lnTo>
                <a:cubicBezTo>
                  <a:pt x="1084601" y="169597"/>
                  <a:pt x="1114876" y="199872"/>
                  <a:pt x="1114876" y="237218"/>
                </a:cubicBezTo>
                <a:lnTo>
                  <a:pt x="1114876" y="832226"/>
                </a:lnTo>
                <a:cubicBezTo>
                  <a:pt x="1114876" y="869572"/>
                  <a:pt x="1084601" y="899847"/>
                  <a:pt x="1047255" y="899847"/>
                </a:cubicBezTo>
                <a:lnTo>
                  <a:pt x="67621" y="899847"/>
                </a:lnTo>
                <a:cubicBezTo>
                  <a:pt x="30275" y="899847"/>
                  <a:pt x="0" y="869572"/>
                  <a:pt x="0" y="832226"/>
                </a:cubicBezTo>
                <a:lnTo>
                  <a:pt x="0" y="237218"/>
                </a:lnTo>
                <a:cubicBezTo>
                  <a:pt x="0" y="199872"/>
                  <a:pt x="30275" y="169597"/>
                  <a:pt x="67621" y="169597"/>
                </a:cubicBezTo>
                <a:lnTo>
                  <a:pt x="421460" y="169597"/>
                </a:ln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005091" y="4394599"/>
            <a:ext cx="1179512" cy="595086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Bulan</a:t>
            </a:r>
            <a:endParaRPr lang="en-US" dirty="0"/>
          </a:p>
        </p:txBody>
      </p:sp>
      <p:sp>
        <p:nvSpPr>
          <p:cNvPr id="54" name="Freeform: Shape 53"/>
          <p:cNvSpPr/>
          <p:nvPr userDrawn="1"/>
        </p:nvSpPr>
        <p:spPr>
          <a:xfrm rot="10800000" flipV="1">
            <a:off x="9748002" y="4133759"/>
            <a:ext cx="1114876" cy="899847"/>
          </a:xfrm>
          <a:custGeom>
            <a:avLst/>
            <a:gdLst>
              <a:gd name="connsiteX0" fmla="*/ 557439 w 1114876"/>
              <a:gd name="connsiteY0" fmla="*/ 0 h 899847"/>
              <a:gd name="connsiteX1" fmla="*/ 421462 w 1114876"/>
              <a:gd name="connsiteY1" fmla="*/ 169597 h 899847"/>
              <a:gd name="connsiteX2" fmla="*/ 67621 w 1114876"/>
              <a:gd name="connsiteY2" fmla="*/ 169597 h 899847"/>
              <a:gd name="connsiteX3" fmla="*/ 0 w 1114876"/>
              <a:gd name="connsiteY3" fmla="*/ 237218 h 899847"/>
              <a:gd name="connsiteX4" fmla="*/ 0 w 1114876"/>
              <a:gd name="connsiteY4" fmla="*/ 832226 h 899847"/>
              <a:gd name="connsiteX5" fmla="*/ 67621 w 1114876"/>
              <a:gd name="connsiteY5" fmla="*/ 899847 h 899847"/>
              <a:gd name="connsiteX6" fmla="*/ 1047255 w 1114876"/>
              <a:gd name="connsiteY6" fmla="*/ 899847 h 899847"/>
              <a:gd name="connsiteX7" fmla="*/ 1114876 w 1114876"/>
              <a:gd name="connsiteY7" fmla="*/ 832226 h 899847"/>
              <a:gd name="connsiteX8" fmla="*/ 1114876 w 1114876"/>
              <a:gd name="connsiteY8" fmla="*/ 237218 h 899847"/>
              <a:gd name="connsiteX9" fmla="*/ 1047255 w 1114876"/>
              <a:gd name="connsiteY9" fmla="*/ 169597 h 899847"/>
              <a:gd name="connsiteX10" fmla="*/ 693416 w 1114876"/>
              <a:gd name="connsiteY10" fmla="*/ 169597 h 89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876" h="899847">
                <a:moveTo>
                  <a:pt x="557439" y="0"/>
                </a:moveTo>
                <a:lnTo>
                  <a:pt x="421462" y="169597"/>
                </a:lnTo>
                <a:lnTo>
                  <a:pt x="67621" y="169597"/>
                </a:lnTo>
                <a:cubicBezTo>
                  <a:pt x="30275" y="169597"/>
                  <a:pt x="0" y="199872"/>
                  <a:pt x="0" y="237218"/>
                </a:cubicBezTo>
                <a:lnTo>
                  <a:pt x="0" y="832226"/>
                </a:lnTo>
                <a:cubicBezTo>
                  <a:pt x="0" y="869572"/>
                  <a:pt x="30275" y="899847"/>
                  <a:pt x="67621" y="899847"/>
                </a:cubicBezTo>
                <a:lnTo>
                  <a:pt x="1047255" y="899847"/>
                </a:lnTo>
                <a:cubicBezTo>
                  <a:pt x="1084601" y="899847"/>
                  <a:pt x="1114876" y="869572"/>
                  <a:pt x="1114876" y="832226"/>
                </a:cubicBezTo>
                <a:lnTo>
                  <a:pt x="1114876" y="237218"/>
                </a:lnTo>
                <a:cubicBezTo>
                  <a:pt x="1114876" y="199872"/>
                  <a:pt x="1084601" y="169597"/>
                  <a:pt x="1047255" y="169597"/>
                </a:cubicBezTo>
                <a:lnTo>
                  <a:pt x="693416" y="169597"/>
                </a:ln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15683" y="4373037"/>
            <a:ext cx="1179512" cy="595086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Bulan</a:t>
            </a:r>
            <a:endParaRPr lang="en-US" dirty="0"/>
          </a:p>
        </p:txBody>
      </p:sp>
      <p:sp>
        <p:nvSpPr>
          <p:cNvPr id="52" name="Freeform: Shape 51"/>
          <p:cNvSpPr/>
          <p:nvPr userDrawn="1"/>
        </p:nvSpPr>
        <p:spPr>
          <a:xfrm rot="10800000" flipV="1">
            <a:off x="6392706" y="4155321"/>
            <a:ext cx="1114876" cy="899847"/>
          </a:xfrm>
          <a:custGeom>
            <a:avLst/>
            <a:gdLst>
              <a:gd name="connsiteX0" fmla="*/ 557439 w 1114876"/>
              <a:gd name="connsiteY0" fmla="*/ 0 h 899847"/>
              <a:gd name="connsiteX1" fmla="*/ 421462 w 1114876"/>
              <a:gd name="connsiteY1" fmla="*/ 169597 h 899847"/>
              <a:gd name="connsiteX2" fmla="*/ 67621 w 1114876"/>
              <a:gd name="connsiteY2" fmla="*/ 169597 h 899847"/>
              <a:gd name="connsiteX3" fmla="*/ 0 w 1114876"/>
              <a:gd name="connsiteY3" fmla="*/ 237218 h 899847"/>
              <a:gd name="connsiteX4" fmla="*/ 0 w 1114876"/>
              <a:gd name="connsiteY4" fmla="*/ 832226 h 899847"/>
              <a:gd name="connsiteX5" fmla="*/ 67621 w 1114876"/>
              <a:gd name="connsiteY5" fmla="*/ 899847 h 899847"/>
              <a:gd name="connsiteX6" fmla="*/ 1047255 w 1114876"/>
              <a:gd name="connsiteY6" fmla="*/ 899847 h 899847"/>
              <a:gd name="connsiteX7" fmla="*/ 1114876 w 1114876"/>
              <a:gd name="connsiteY7" fmla="*/ 832226 h 899847"/>
              <a:gd name="connsiteX8" fmla="*/ 1114876 w 1114876"/>
              <a:gd name="connsiteY8" fmla="*/ 237218 h 899847"/>
              <a:gd name="connsiteX9" fmla="*/ 1047255 w 1114876"/>
              <a:gd name="connsiteY9" fmla="*/ 169597 h 899847"/>
              <a:gd name="connsiteX10" fmla="*/ 693416 w 1114876"/>
              <a:gd name="connsiteY10" fmla="*/ 169597 h 89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876" h="899847">
                <a:moveTo>
                  <a:pt x="557439" y="0"/>
                </a:moveTo>
                <a:lnTo>
                  <a:pt x="421462" y="169597"/>
                </a:lnTo>
                <a:lnTo>
                  <a:pt x="67621" y="169597"/>
                </a:lnTo>
                <a:cubicBezTo>
                  <a:pt x="30275" y="169597"/>
                  <a:pt x="0" y="199872"/>
                  <a:pt x="0" y="237218"/>
                </a:cubicBezTo>
                <a:lnTo>
                  <a:pt x="0" y="832226"/>
                </a:lnTo>
                <a:cubicBezTo>
                  <a:pt x="0" y="869572"/>
                  <a:pt x="30275" y="899847"/>
                  <a:pt x="67621" y="899847"/>
                </a:cubicBezTo>
                <a:lnTo>
                  <a:pt x="1047255" y="899847"/>
                </a:lnTo>
                <a:cubicBezTo>
                  <a:pt x="1084601" y="899847"/>
                  <a:pt x="1114876" y="869572"/>
                  <a:pt x="1114876" y="832226"/>
                </a:cubicBezTo>
                <a:lnTo>
                  <a:pt x="1114876" y="237218"/>
                </a:lnTo>
                <a:cubicBezTo>
                  <a:pt x="1114876" y="199872"/>
                  <a:pt x="1084601" y="169597"/>
                  <a:pt x="1047255" y="169597"/>
                </a:cubicBezTo>
                <a:lnTo>
                  <a:pt x="693416" y="169597"/>
                </a:lnTo>
                <a:close/>
              </a:path>
            </a:pathLst>
          </a:custGeom>
          <a:solidFill>
            <a:srgbClr val="2A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60387" y="4394599"/>
            <a:ext cx="1179512" cy="595086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Bulan</a:t>
            </a:r>
            <a:endParaRPr lang="en-US" dirty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149169" y="4199263"/>
            <a:ext cx="1645920" cy="132702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448115" y="4199263"/>
            <a:ext cx="1645920" cy="132702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7788672" y="4199263"/>
            <a:ext cx="1645920" cy="132702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2763484" y="2484069"/>
            <a:ext cx="1645920" cy="1327020"/>
          </a:xfrm>
        </p:spPr>
        <p:txBody>
          <a:bodyPr anchor="b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105972" y="2484069"/>
            <a:ext cx="1645920" cy="1327020"/>
          </a:xfrm>
        </p:spPr>
        <p:txBody>
          <a:bodyPr anchor="b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kegiatan</a:t>
            </a:r>
            <a:endParaRPr lang="en-US" dirty="0"/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9475557" y="2484069"/>
            <a:ext cx="1645920" cy="1327020"/>
          </a:xfrm>
        </p:spPr>
        <p:txBody>
          <a:bodyPr anchor="b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8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53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35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51" grpId="0" animBg="1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ri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633413" y="393355"/>
            <a:ext cx="6347958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2A3249"/>
                </a:solidFill>
              </a:defRPr>
            </a:lvl1pPr>
          </a:lstStyle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 hasCustomPrompt="1"/>
          </p:nvPr>
        </p:nvSpPr>
        <p:spPr>
          <a:xfrm>
            <a:off x="7648575" y="0"/>
            <a:ext cx="4543425" cy="6858000"/>
          </a:xfrm>
          <a:custGeom>
            <a:avLst/>
            <a:gdLst>
              <a:gd name="connsiteX0" fmla="*/ 0 w 4543425"/>
              <a:gd name="connsiteY0" fmla="*/ 0 h 6858000"/>
              <a:gd name="connsiteX1" fmla="*/ 4543425 w 4543425"/>
              <a:gd name="connsiteY1" fmla="*/ 0 h 6858000"/>
              <a:gd name="connsiteX2" fmla="*/ 4543425 w 4543425"/>
              <a:gd name="connsiteY2" fmla="*/ 6858000 h 6858000"/>
              <a:gd name="connsiteX3" fmla="*/ 0 w 4543425"/>
              <a:gd name="connsiteY3" fmla="*/ 6858000 h 6858000"/>
              <a:gd name="connsiteX4" fmla="*/ 0 w 4543425"/>
              <a:gd name="connsiteY4" fmla="*/ 6072616 h 6858000"/>
              <a:gd name="connsiteX5" fmla="*/ 418881 w 4543425"/>
              <a:gd name="connsiteY5" fmla="*/ 5736772 h 6858000"/>
              <a:gd name="connsiteX6" fmla="*/ 0 w 4543425"/>
              <a:gd name="connsiteY6" fmla="*/ 54009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425" h="6858000">
                <a:moveTo>
                  <a:pt x="0" y="0"/>
                </a:moveTo>
                <a:lnTo>
                  <a:pt x="4543425" y="0"/>
                </a:lnTo>
                <a:lnTo>
                  <a:pt x="4543425" y="6858000"/>
                </a:lnTo>
                <a:lnTo>
                  <a:pt x="0" y="6858000"/>
                </a:lnTo>
                <a:lnTo>
                  <a:pt x="0" y="6072616"/>
                </a:lnTo>
                <a:lnTo>
                  <a:pt x="418881" y="5736772"/>
                </a:lnTo>
                <a:lnTo>
                  <a:pt x="0" y="5400928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3413" y="1905000"/>
            <a:ext cx="6348412" cy="45831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2A3249"/>
                </a:solidFill>
              </a:defRPr>
            </a:lvl1pPr>
            <a:lvl2pPr>
              <a:defRPr>
                <a:solidFill>
                  <a:srgbClr val="2A3249"/>
                </a:solidFill>
              </a:defRPr>
            </a:lvl2pPr>
            <a:lvl3pPr>
              <a:defRPr>
                <a:solidFill>
                  <a:srgbClr val="2A3249"/>
                </a:solidFill>
              </a:defRPr>
            </a:lvl3pPr>
            <a:lvl4pPr>
              <a:defRPr>
                <a:solidFill>
                  <a:srgbClr val="2A3249"/>
                </a:solidFill>
              </a:defRPr>
            </a:lvl4pPr>
            <a:lvl5pPr>
              <a:defRPr>
                <a:solidFill>
                  <a:srgbClr val="2A3249"/>
                </a:solidFill>
              </a:defRPr>
            </a:lvl5pPr>
          </a:lstStyle>
          <a:p>
            <a:pPr lvl="0"/>
            <a:r>
              <a:rPr lang="en-US" dirty="0" err="1"/>
              <a:t>Deskripsi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01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3408" userDrawn="1">
          <p15:clr>
            <a:srgbClr val="FBAE40"/>
          </p15:clr>
        </p15:guide>
        <p15:guide id="2" pos="50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rip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664368" y="779462"/>
            <a:ext cx="3780000" cy="236378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2A3249"/>
                </a:solidFill>
              </a:defRPr>
            </a:lvl1pPr>
          </a:lstStyle>
          <a:p>
            <a:pPr lvl="0"/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Pustaka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60490" y="779462"/>
            <a:ext cx="6910358" cy="2363788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2A3249"/>
                </a:solidFill>
              </a:defRPr>
            </a:lvl1pPr>
            <a:lvl2pPr>
              <a:defRPr>
                <a:solidFill>
                  <a:srgbClr val="2A3249"/>
                </a:solidFill>
              </a:defRPr>
            </a:lvl2pPr>
            <a:lvl3pPr>
              <a:defRPr>
                <a:solidFill>
                  <a:srgbClr val="2A3249"/>
                </a:solidFill>
              </a:defRPr>
            </a:lvl3pPr>
            <a:lvl4pPr>
              <a:defRPr>
                <a:solidFill>
                  <a:srgbClr val="2A3249"/>
                </a:solidFill>
              </a:defRPr>
            </a:lvl4pPr>
            <a:lvl5pPr>
              <a:defRPr>
                <a:solidFill>
                  <a:srgbClr val="2A3249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Deskripsi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48050"/>
            <a:ext cx="12192000" cy="3409950"/>
          </a:xfrm>
          <a:custGeom>
            <a:avLst/>
            <a:gdLst>
              <a:gd name="connsiteX0" fmla="*/ 0 w 12192000"/>
              <a:gd name="connsiteY0" fmla="*/ 0 h 3409950"/>
              <a:gd name="connsiteX1" fmla="*/ 10595199 w 12192000"/>
              <a:gd name="connsiteY1" fmla="*/ 0 h 3409950"/>
              <a:gd name="connsiteX2" fmla="*/ 11239506 w 12192000"/>
              <a:gd name="connsiteY2" fmla="*/ 601192 h 3409950"/>
              <a:gd name="connsiteX3" fmla="*/ 11239506 w 12192000"/>
              <a:gd name="connsiteY3" fmla="*/ 0 h 3409950"/>
              <a:gd name="connsiteX4" fmla="*/ 12192000 w 12192000"/>
              <a:gd name="connsiteY4" fmla="*/ 0 h 3409950"/>
              <a:gd name="connsiteX5" fmla="*/ 12192000 w 12192000"/>
              <a:gd name="connsiteY5" fmla="*/ 3409950 h 3409950"/>
              <a:gd name="connsiteX6" fmla="*/ 0 w 12192000"/>
              <a:gd name="connsiteY6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09950">
                <a:moveTo>
                  <a:pt x="0" y="0"/>
                </a:moveTo>
                <a:lnTo>
                  <a:pt x="10595199" y="0"/>
                </a:lnTo>
                <a:lnTo>
                  <a:pt x="11239506" y="601192"/>
                </a:lnTo>
                <a:lnTo>
                  <a:pt x="11239506" y="0"/>
                </a:lnTo>
                <a:lnTo>
                  <a:pt x="12192000" y="0"/>
                </a:lnTo>
                <a:lnTo>
                  <a:pt x="12192000" y="3409950"/>
                </a:lnTo>
                <a:lnTo>
                  <a:pt x="0" y="3409950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Gambar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41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e-02.JPG"/>
          <p:cNvPicPr>
            <a:picLocks noChangeAspect="1"/>
          </p:cNvPicPr>
          <p:nvPr/>
        </p:nvPicPr>
        <p:blipFill>
          <a:blip r:embed="rId36"/>
          <a:srcRect b="4762"/>
          <a:stretch>
            <a:fillRect/>
          </a:stretch>
        </p:blipFill>
        <p:spPr>
          <a:xfrm>
            <a:off x="8591550" y="-12700"/>
            <a:ext cx="3600450" cy="63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0636-BFC2-43CF-959C-DEBBCC71E5E1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002060"/>
                </a:solidFill>
              </a:defRPr>
            </a:lvl1pPr>
          </a:lstStyle>
          <a:p>
            <a:r>
              <a:rPr lang="id-ID" dirty="0" smtClean="0"/>
              <a:t>sugiyamtagik@edu.unisbank.ac.id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5DCC-64FB-4A2B-9130-8F527E045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7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87" r:id="rId5"/>
    <p:sldLayoutId id="2147483668" r:id="rId6"/>
    <p:sldLayoutId id="2147483688" r:id="rId7"/>
    <p:sldLayoutId id="2147483670" r:id="rId8"/>
    <p:sldLayoutId id="2147483673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6" r:id="rId23"/>
    <p:sldLayoutId id="2147483690" r:id="rId24"/>
    <p:sldLayoutId id="2147483689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3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A3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3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A3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A3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A3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 PELAPORAN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309892" y="5903457"/>
            <a:ext cx="4653508" cy="363538"/>
          </a:xfrm>
        </p:spPr>
        <p:txBody>
          <a:bodyPr/>
          <a:lstStyle/>
          <a:p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(LLDIKTI)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Wilayah VI </a:t>
            </a:r>
            <a:r>
              <a:rPr lang="id-ID" dirty="0" smtClean="0"/>
              <a:t> Jawa Tengah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PDDIKTI SEMESTER GASAL 2021/2022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dirty="0" smtClean="0"/>
              <a:t>SUGIYAMTA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d-ID" sz="1600" i="1" dirty="0" smtClean="0"/>
              <a:t>sugiyamtagik(@edu.unisbank.ac.id</a:t>
            </a:r>
            <a:endParaRPr lang="en-US" sz="1600" i="1" dirty="0"/>
          </a:p>
        </p:txBody>
      </p:sp>
      <p:pic>
        <p:nvPicPr>
          <p:cNvPr id="11" name="Picture Placeholder 10" descr="LOGO TUTWURI HANDAYANI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57" r="57"/>
          <a:stretch>
            <a:fillRect/>
          </a:stretch>
        </p:blipFill>
        <p:spPr/>
      </p:pic>
      <p:pic>
        <p:nvPicPr>
          <p:cNvPr id="26" name="Picture Placeholder 25" descr="Capture_01.JPG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2114" r="2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258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Aplikasi PDDikti </a:t>
            </a:r>
            <a:br>
              <a:rPr lang="id-ID" dirty="0" smtClean="0"/>
            </a:br>
            <a:r>
              <a:rPr lang="id-ID" dirty="0" smtClean="0"/>
              <a:t>Neo Feeder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PDDikti</a:t>
            </a:r>
            <a:r>
              <a:rPr lang="en-US" dirty="0" smtClean="0"/>
              <a:t> Neo Feeder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data</a:t>
            </a:r>
            <a:r>
              <a:rPr lang="id-ID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-install </a:t>
            </a:r>
            <a:r>
              <a:rPr lang="en-US" dirty="0" err="1" smtClean="0"/>
              <a:t>secara</a:t>
            </a:r>
            <a:r>
              <a:rPr lang="id-ID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pendataan</a:t>
            </a:r>
            <a:r>
              <a:rPr lang="en-US" dirty="0" smtClean="0"/>
              <a:t> yang</a:t>
            </a:r>
            <a:r>
              <a:rPr lang="id-ID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laman</a:t>
            </a:r>
            <a:r>
              <a:rPr lang="en-US" dirty="0" smtClean="0"/>
              <a:t> </a:t>
            </a:r>
            <a:r>
              <a:rPr lang="en-US" dirty="0" err="1" smtClean="0"/>
              <a:t>PDDikti</a:t>
            </a:r>
            <a:r>
              <a:rPr lang="en-US" dirty="0" smtClean="0"/>
              <a:t>. </a:t>
            </a:r>
            <a:endParaRPr lang="id-ID" dirty="0"/>
          </a:p>
        </p:txBody>
      </p:sp>
      <p:pic>
        <p:nvPicPr>
          <p:cNvPr id="11" name="Picture Placeholder 10" descr="Capture_0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442" r="20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146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Pembaruan</a:t>
            </a:r>
            <a:r>
              <a:rPr lang="en-US" dirty="0" smtClean="0"/>
              <a:t> PDDIKTI Neo Feeder 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3413" y="1905001"/>
            <a:ext cx="6563800" cy="3507658"/>
          </a:xfrm>
        </p:spPr>
        <p:txBody>
          <a:bodyPr>
            <a:noAutofit/>
          </a:bodyPr>
          <a:lstStyle/>
          <a:p>
            <a:pPr marL="354013" indent="-354013">
              <a:buFont typeface="Arial" pitchFamily="34" charset="0"/>
              <a:buChar char="•"/>
            </a:pP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fresh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US" dirty="0" smtClean="0"/>
              <a:t>Upgrade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monolithic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microservices</a:t>
            </a:r>
            <a:endParaRPr lang="en-US" dirty="0" smtClean="0"/>
          </a:p>
          <a:p>
            <a:pPr marL="354013" indent="-354013">
              <a:buFont typeface="Arial" pitchFamily="34" charset="0"/>
              <a:buChar char="•"/>
            </a:pPr>
            <a:r>
              <a:rPr lang="en-US" dirty="0" smtClean="0"/>
              <a:t>Multi-platform operating system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US" dirty="0" smtClean="0"/>
              <a:t>Update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 smtClean="0"/>
          </a:p>
          <a:p>
            <a:pPr marL="354013" indent="-354013">
              <a:buFont typeface="Arial" pitchFamily="34" charset="0"/>
              <a:buChar char="•"/>
            </a:pPr>
            <a:r>
              <a:rPr lang="en-US" dirty="0" err="1" smtClean="0"/>
              <a:t>Terintegrasi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r>
              <a:rPr lang="en-US" dirty="0" smtClean="0"/>
              <a:t> </a:t>
            </a:r>
            <a:r>
              <a:rPr lang="en-US" dirty="0" err="1" smtClean="0"/>
              <a:t>Merdeka</a:t>
            </a:r>
            <a:endParaRPr lang="id-ID" dirty="0"/>
          </a:p>
        </p:txBody>
      </p:sp>
      <p:pic>
        <p:nvPicPr>
          <p:cNvPr id="7" name="Picture Placeholder 6" descr="Capture_0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442" r="20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146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Instalasi Neo Feeder</a:t>
            </a:r>
            <a:endParaRPr lang="id-ID" dirty="0"/>
          </a:p>
        </p:txBody>
      </p:sp>
      <p:pic>
        <p:nvPicPr>
          <p:cNvPr id="12" name="Picture Placeholder 11" descr="Windows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174" r="22174"/>
          <a:stretch>
            <a:fillRect/>
          </a:stretch>
        </p:blipFill>
        <p:spPr/>
      </p:pic>
      <p:pic>
        <p:nvPicPr>
          <p:cNvPr id="13" name="Picture Placeholder 12" descr="Linux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1817" r="21817"/>
          <a:stretch>
            <a:fillRect/>
          </a:stretch>
        </p:blipFill>
        <p:spPr/>
      </p:pic>
      <p:pic>
        <p:nvPicPr>
          <p:cNvPr id="14" name="Picture Placeholder 13" descr="pddikti_adminv2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6538" r="6538"/>
          <a:stretch>
            <a:fillRect/>
          </a:stretch>
        </p:blipFill>
        <p:spPr>
          <a:xfrm>
            <a:off x="8282274" y="1614766"/>
            <a:ext cx="2618804" cy="309261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dirty="0" smtClean="0"/>
              <a:t>Windows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d-ID" dirty="0" smtClean="0"/>
              <a:t>Multiplatform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id-ID" dirty="0" smtClean="0"/>
              <a:t>Prefill</a:t>
            </a:r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Fresh Installer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id-ID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6" name="AutoShape 2" descr="https://cfl.dropboxstatic.com/static/images/icons/icon_spacer-vflN3BYt2.gif"/>
          <p:cNvSpPr>
            <a:spLocks noChangeAspect="1" noChangeArrowheads="1"/>
          </p:cNvSpPr>
          <p:nvPr/>
        </p:nvSpPr>
        <p:spPr bwMode="auto">
          <a:xfrm>
            <a:off x="138113" y="228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28" y="662859"/>
            <a:ext cx="11339519" cy="742706"/>
          </a:xfrm>
        </p:spPr>
        <p:txBody>
          <a:bodyPr>
            <a:noAutofit/>
          </a:bodyPr>
          <a:lstStyle/>
          <a:p>
            <a:r>
              <a:rPr lang="it-IT" sz="3200" dirty="0" smtClean="0"/>
              <a:t>Inisiasi Data Awal pada 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t-IT" sz="3200" dirty="0" smtClean="0"/>
              <a:t>Aplikasi PDDikti Neo Feeder</a:t>
            </a:r>
            <a:endParaRPr lang="id-ID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97859" y="4831907"/>
            <a:ext cx="2704956" cy="12857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sz="2400" b="1" dirty="0" smtClean="0"/>
              <a:t>Fresh </a:t>
            </a:r>
            <a:r>
              <a:rPr lang="nb-NO" sz="2400" b="1" dirty="0" smtClean="0"/>
              <a:t>Installer </a:t>
            </a:r>
            <a:r>
              <a:rPr lang="nb-NO" sz="2400" b="1" dirty="0" smtClean="0"/>
              <a:t>VERSI </a:t>
            </a:r>
            <a:r>
              <a:rPr lang="id-ID" sz="2400" b="1" dirty="0" smtClean="0"/>
              <a:t>v1</a:t>
            </a:r>
            <a:r>
              <a:rPr lang="nb-NO" sz="2400" b="1" dirty="0" smtClean="0"/>
              <a:t>.0</a:t>
            </a:r>
            <a:r>
              <a:rPr lang="id-ID" sz="2400" b="1" dirty="0" smtClean="0"/>
              <a:t>.5b /</a:t>
            </a:r>
          </a:p>
          <a:p>
            <a:pPr>
              <a:spcBef>
                <a:spcPts val="0"/>
              </a:spcBef>
            </a:pPr>
            <a:r>
              <a:rPr lang="id-ID" sz="2400" b="1" dirty="0" smtClean="0"/>
              <a:t>v1.0.6</a:t>
            </a:r>
            <a:r>
              <a:rPr lang="nb-NO" sz="2400" b="1" dirty="0" smtClean="0"/>
              <a:t> </a:t>
            </a:r>
            <a:endParaRPr lang="id-ID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029200" y="4831907"/>
            <a:ext cx="2831690" cy="1285753"/>
          </a:xfrm>
        </p:spPr>
        <p:txBody>
          <a:bodyPr>
            <a:normAutofit/>
          </a:bodyPr>
          <a:lstStyle/>
          <a:p>
            <a:r>
              <a:rPr lang="id-ID" sz="2400" b="1" dirty="0" smtClean="0"/>
              <a:t>Inisiasi Data (Push Prefill)</a:t>
            </a:r>
            <a:endParaRPr lang="id-ID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583561" y="4831907"/>
            <a:ext cx="2875936" cy="128575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id-ID" sz="2000" b="1" dirty="0" smtClean="0"/>
              <a:t>PDDikti Neo Feeder </a:t>
            </a:r>
          </a:p>
          <a:p>
            <a:pPr>
              <a:spcBef>
                <a:spcPts val="0"/>
              </a:spcBef>
            </a:pPr>
            <a:r>
              <a:rPr lang="id-ID" sz="2000" b="1" dirty="0" smtClean="0"/>
              <a:t>Siap Digunakan </a:t>
            </a:r>
          </a:p>
          <a:p>
            <a:pPr>
              <a:spcBef>
                <a:spcPts val="0"/>
              </a:spcBef>
            </a:pPr>
            <a:endParaRPr lang="id-ID" sz="2000" b="1" dirty="0" smtClean="0"/>
          </a:p>
          <a:p>
            <a:pPr>
              <a:spcBef>
                <a:spcPts val="0"/>
              </a:spcBef>
            </a:pPr>
            <a:r>
              <a:rPr lang="id-ID" sz="2000" b="1" i="1" dirty="0" smtClean="0"/>
              <a:t>(</a:t>
            </a:r>
            <a:r>
              <a:rPr lang="nb-NO" sz="2000" b="1" i="1" dirty="0" smtClean="0"/>
              <a:t>Sinkronisasi PDDIKTI</a:t>
            </a:r>
            <a:r>
              <a:rPr lang="id-ID" sz="2000" b="1" i="1" dirty="0" smtClean="0"/>
              <a:t>)</a:t>
            </a:r>
            <a:endParaRPr lang="id-ID" sz="2000" b="1" i="1" dirty="0" smtClean="0"/>
          </a:p>
          <a:p>
            <a:endParaRPr lang="id-ID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47433" y="2862564"/>
            <a:ext cx="1021121" cy="742706"/>
          </a:xfrm>
        </p:spPr>
        <p:txBody>
          <a:bodyPr>
            <a:normAutofit fontScale="92500" lnSpcReduction="20000"/>
          </a:bodyPr>
          <a:lstStyle/>
          <a:p>
            <a:r>
              <a:rPr lang="id-ID" sz="5400" b="1" dirty="0" smtClean="0"/>
              <a:t>1</a:t>
            </a:r>
            <a:endParaRPr lang="id-ID" sz="5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5104944" y="2803572"/>
            <a:ext cx="1021121" cy="742706"/>
          </a:xfrm>
        </p:spPr>
        <p:txBody>
          <a:bodyPr>
            <a:normAutofit fontScale="85000" lnSpcReduction="20000"/>
          </a:bodyPr>
          <a:lstStyle/>
          <a:p>
            <a:r>
              <a:rPr lang="id-ID" sz="6000" b="1" dirty="0" smtClean="0"/>
              <a:t>2</a:t>
            </a:r>
            <a:endParaRPr lang="id-ID" sz="6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8809935" y="2759328"/>
            <a:ext cx="1021121" cy="742706"/>
          </a:xfrm>
        </p:spPr>
        <p:txBody>
          <a:bodyPr>
            <a:normAutofit fontScale="85000" lnSpcReduction="20000"/>
          </a:bodyPr>
          <a:lstStyle/>
          <a:p>
            <a:r>
              <a:rPr lang="id-ID" sz="6000" b="1" dirty="0" smtClean="0"/>
              <a:t>3</a:t>
            </a:r>
            <a:endParaRPr lang="id-ID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28" y="662858"/>
            <a:ext cx="11339519" cy="1018457"/>
          </a:xfrm>
        </p:spPr>
        <p:txBody>
          <a:bodyPr>
            <a:noAutofit/>
          </a:bodyPr>
          <a:lstStyle/>
          <a:p>
            <a:r>
              <a:rPr lang="it-IT" b="1" dirty="0" smtClean="0"/>
              <a:t>Migrasi </a:t>
            </a:r>
            <a:r>
              <a:rPr lang="it-IT" b="1" dirty="0" smtClean="0"/>
              <a:t>Data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sz="2000" b="1" i="1" dirty="0" smtClean="0"/>
              <a:t>(Instalasi </a:t>
            </a:r>
            <a:r>
              <a:rPr lang="id-ID" sz="2000" b="1" i="1" dirty="0" smtClean="0"/>
              <a:t>dilakukan pada perangkat yang sama dengan aplikasi PDDikti Feeder</a:t>
            </a:r>
            <a:br>
              <a:rPr lang="id-ID" sz="2000" b="1" i="1" dirty="0" smtClean="0"/>
            </a:br>
            <a:r>
              <a:rPr lang="id-ID" sz="2000" b="1" i="1" dirty="0" smtClean="0"/>
              <a:t>versi 4.1 </a:t>
            </a:r>
            <a:r>
              <a:rPr lang="id-ID" sz="2000" b="1" i="1" dirty="0" smtClean="0"/>
              <a:t>terinstall)</a:t>
            </a:r>
            <a:endParaRPr lang="id-ID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297859" y="4831907"/>
            <a:ext cx="2704956" cy="12857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b-NO" sz="2400" b="1" dirty="0" smtClean="0"/>
              <a:t>Instalasi PDDikti </a:t>
            </a:r>
            <a:r>
              <a:rPr lang="nb-NO" sz="2400" b="1" dirty="0" smtClean="0"/>
              <a:t>Neo</a:t>
            </a:r>
            <a:r>
              <a:rPr lang="id-ID" sz="2400" b="1" dirty="0" smtClean="0"/>
              <a:t> </a:t>
            </a:r>
            <a:r>
              <a:rPr lang="nb-NO" sz="2400" b="1" dirty="0" smtClean="0"/>
              <a:t>Feeder </a:t>
            </a:r>
            <a:r>
              <a:rPr lang="nb-NO" sz="2400" b="1" dirty="0" smtClean="0"/>
              <a:t> </a:t>
            </a:r>
            <a:endParaRPr lang="id-ID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029200" y="4831907"/>
            <a:ext cx="2831690" cy="1285753"/>
          </a:xfrm>
        </p:spPr>
        <p:txBody>
          <a:bodyPr>
            <a:normAutofit/>
          </a:bodyPr>
          <a:lstStyle/>
          <a:p>
            <a:r>
              <a:rPr lang="id-ID" sz="2400" b="1" dirty="0" smtClean="0"/>
              <a:t>Migrasi Basis Data</a:t>
            </a:r>
          </a:p>
          <a:p>
            <a:endParaRPr lang="id-ID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583561" y="4831907"/>
            <a:ext cx="2875936" cy="128575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id-ID" sz="2000" b="1" dirty="0" smtClean="0"/>
              <a:t>PDDikti Neo Feeder </a:t>
            </a:r>
          </a:p>
          <a:p>
            <a:pPr>
              <a:spcBef>
                <a:spcPts val="0"/>
              </a:spcBef>
            </a:pPr>
            <a:r>
              <a:rPr lang="id-ID" sz="2000" b="1" dirty="0" smtClean="0"/>
              <a:t>Siap Digunakan </a:t>
            </a:r>
          </a:p>
          <a:p>
            <a:pPr>
              <a:spcBef>
                <a:spcPts val="0"/>
              </a:spcBef>
            </a:pPr>
            <a:endParaRPr lang="id-ID" sz="2000" b="1" dirty="0" smtClean="0"/>
          </a:p>
          <a:p>
            <a:pPr>
              <a:spcBef>
                <a:spcPts val="0"/>
              </a:spcBef>
            </a:pPr>
            <a:r>
              <a:rPr lang="id-ID" sz="2000" b="1" i="1" dirty="0" smtClean="0"/>
              <a:t>(</a:t>
            </a:r>
            <a:r>
              <a:rPr lang="nb-NO" sz="2000" b="1" i="1" dirty="0" smtClean="0"/>
              <a:t>Sinkronisasi PDDIKTI</a:t>
            </a:r>
            <a:r>
              <a:rPr lang="id-ID" sz="2000" b="1" i="1" dirty="0" smtClean="0"/>
              <a:t>)</a:t>
            </a:r>
            <a:endParaRPr lang="id-ID" sz="2000" b="1" i="1" dirty="0" smtClean="0"/>
          </a:p>
          <a:p>
            <a:endParaRPr lang="id-ID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47433" y="2862564"/>
            <a:ext cx="1021121" cy="742706"/>
          </a:xfrm>
        </p:spPr>
        <p:txBody>
          <a:bodyPr>
            <a:normAutofit fontScale="92500" lnSpcReduction="20000"/>
          </a:bodyPr>
          <a:lstStyle/>
          <a:p>
            <a:r>
              <a:rPr lang="id-ID" sz="5400" b="1" dirty="0" smtClean="0"/>
              <a:t>1</a:t>
            </a:r>
            <a:endParaRPr lang="id-ID" sz="5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5104944" y="2803572"/>
            <a:ext cx="1021121" cy="742706"/>
          </a:xfrm>
        </p:spPr>
        <p:txBody>
          <a:bodyPr>
            <a:normAutofit fontScale="85000" lnSpcReduction="20000"/>
          </a:bodyPr>
          <a:lstStyle/>
          <a:p>
            <a:r>
              <a:rPr lang="id-ID" sz="6000" b="1" dirty="0" smtClean="0"/>
              <a:t>2</a:t>
            </a:r>
            <a:endParaRPr lang="id-ID" sz="6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8809935" y="2759328"/>
            <a:ext cx="1021121" cy="742706"/>
          </a:xfrm>
        </p:spPr>
        <p:txBody>
          <a:bodyPr>
            <a:normAutofit fontScale="85000" lnSpcReduction="20000"/>
          </a:bodyPr>
          <a:lstStyle/>
          <a:p>
            <a:r>
              <a:rPr lang="id-ID" sz="6000" b="1" dirty="0" smtClean="0"/>
              <a:t>3</a:t>
            </a:r>
            <a:endParaRPr lang="id-ID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Neo Feeder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273549" y="2424512"/>
            <a:ext cx="6050322" cy="610852"/>
          </a:xfrm>
        </p:spPr>
        <p:txBody>
          <a:bodyPr/>
          <a:lstStyle/>
          <a:p>
            <a:r>
              <a:rPr lang="id-ID" dirty="0" smtClean="0"/>
              <a:t>Pelaporan PDDikti</a:t>
            </a:r>
          </a:p>
          <a:p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dirty="0" smtClean="0"/>
              <a:t>03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59" y="5370206"/>
            <a:ext cx="7433186" cy="1119086"/>
          </a:xfrm>
        </p:spPr>
        <p:txBody>
          <a:bodyPr>
            <a:normAutofit/>
          </a:bodyPr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PDDikti</a:t>
            </a:r>
            <a:endParaRPr lang="en-US" dirty="0"/>
          </a:p>
        </p:txBody>
      </p:sp>
      <p:pic>
        <p:nvPicPr>
          <p:cNvPr id="23" name="Picture Placeholder 22" descr="Capture_06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728" r="2728"/>
          <a:stretch>
            <a:fillRect/>
          </a:stretch>
        </p:blipFill>
        <p:spPr>
          <a:xfrm>
            <a:off x="249493" y="394687"/>
            <a:ext cx="8153400" cy="4586286"/>
          </a:xfrm>
        </p:spPr>
      </p:pic>
    </p:spTree>
    <p:extLst>
      <p:ext uri="{BB962C8B-B14F-4D97-AF65-F5344CB8AC3E}">
        <p14:creationId xmlns:p14="http://schemas.microsoft.com/office/powerpoint/2010/main" xmlns="" val="39089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934841" y="2093758"/>
            <a:ext cx="8575406" cy="346481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33" y="199287"/>
            <a:ext cx="10039082" cy="649896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Pendataan</a:t>
            </a:r>
            <a:r>
              <a:rPr lang="en-US" sz="3200" b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PDDikti</a:t>
            </a:r>
            <a:r>
              <a:rPr lang="en-US" sz="3200" b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di </a:t>
            </a:r>
            <a:r>
              <a:rPr lang="en-US" sz="3200" b="1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Perguruan</a:t>
            </a:r>
            <a:r>
              <a:rPr lang="en-US" sz="3200" b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Tinggi</a:t>
            </a:r>
          </a:p>
        </p:txBody>
      </p:sp>
      <p:sp>
        <p:nvSpPr>
          <p:cNvPr id="4" name="Oval 3"/>
          <p:cNvSpPr/>
          <p:nvPr/>
        </p:nvSpPr>
        <p:spPr>
          <a:xfrm>
            <a:off x="1887935" y="1459218"/>
            <a:ext cx="1248936" cy="1237786"/>
          </a:xfrm>
          <a:prstGeom prst="ellipse">
            <a:avLst/>
          </a:prstGeom>
          <a:solidFill>
            <a:srgbClr val="0078B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Mahasiswa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Baru</a:t>
            </a:r>
            <a:endParaRPr lang="en-US" sz="24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53276" y="1459218"/>
            <a:ext cx="1248936" cy="1237786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KRS</a:t>
            </a:r>
          </a:p>
        </p:txBody>
      </p:sp>
      <p:sp>
        <p:nvSpPr>
          <p:cNvPr id="6" name="Oval 5"/>
          <p:cNvSpPr/>
          <p:nvPr/>
        </p:nvSpPr>
        <p:spPr>
          <a:xfrm>
            <a:off x="5460047" y="1459218"/>
            <a:ext cx="1248936" cy="1237786"/>
          </a:xfrm>
          <a:prstGeom prst="ellipse">
            <a:avLst/>
          </a:prstGeom>
          <a:solidFill>
            <a:srgbClr val="00A1D7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KHS</a:t>
            </a:r>
          </a:p>
        </p:txBody>
      </p:sp>
      <p:sp>
        <p:nvSpPr>
          <p:cNvPr id="7" name="Oval 6"/>
          <p:cNvSpPr/>
          <p:nvPr/>
        </p:nvSpPr>
        <p:spPr>
          <a:xfrm>
            <a:off x="7262157" y="1452354"/>
            <a:ext cx="1255862" cy="1244650"/>
          </a:xfrm>
          <a:prstGeom prst="ellipse">
            <a:avLst/>
          </a:prstGeom>
          <a:solidFill>
            <a:srgbClr val="00B5D4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Mahasiswa</a:t>
            </a:r>
            <a:r>
              <a:rPr lang="en-US" sz="12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Lulus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95704" y="3125049"/>
            <a:ext cx="6995243" cy="518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Verifikasi</a:t>
            </a:r>
            <a:r>
              <a:rPr lang="en-US" sz="1400" b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dan</a:t>
            </a:r>
            <a:r>
              <a:rPr lang="en-US" sz="1400" b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Validasi</a:t>
            </a:r>
            <a:r>
              <a:rPr lang="en-US" sz="1400" b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Data</a:t>
            </a:r>
          </a:p>
        </p:txBody>
      </p:sp>
      <p:cxnSp>
        <p:nvCxnSpPr>
          <p:cNvPr id="26" name="Straight Connector 25"/>
          <p:cNvCxnSpPr>
            <a:cxnSpLocks/>
            <a:stCxn id="4" idx="4"/>
          </p:cNvCxnSpPr>
          <p:nvPr/>
        </p:nvCxnSpPr>
        <p:spPr>
          <a:xfrm>
            <a:off x="2512403" y="2697004"/>
            <a:ext cx="0" cy="44296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stCxn id="5" idx="4"/>
          </p:cNvCxnSpPr>
          <p:nvPr/>
        </p:nvCxnSpPr>
        <p:spPr>
          <a:xfrm>
            <a:off x="4277744" y="2697004"/>
            <a:ext cx="0" cy="42804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stCxn id="6" idx="4"/>
          </p:cNvCxnSpPr>
          <p:nvPr/>
        </p:nvCxnSpPr>
        <p:spPr>
          <a:xfrm flipH="1">
            <a:off x="6079855" y="2697004"/>
            <a:ext cx="4660" cy="42804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stCxn id="7" idx="4"/>
          </p:cNvCxnSpPr>
          <p:nvPr/>
        </p:nvCxnSpPr>
        <p:spPr>
          <a:xfrm>
            <a:off x="7890088" y="2697004"/>
            <a:ext cx="12764" cy="42804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343869" y="2911027"/>
            <a:ext cx="7685016" cy="180434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072259" y="4500920"/>
            <a:ext cx="2300568" cy="4529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SOP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KEBIJAKAN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95706" y="3846159"/>
            <a:ext cx="6995241" cy="3973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Pengumpulan</a:t>
            </a:r>
            <a:r>
              <a:rPr lang="en-US" sz="1400" b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418277" y="5278458"/>
            <a:ext cx="3608533" cy="59101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Pimpinan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68420" y="5362347"/>
            <a:ext cx="1700561" cy="700005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Sistem</a:t>
            </a:r>
            <a:r>
              <a:rPr lang="en-US" sz="1400" dirty="0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Informasi</a:t>
            </a:r>
            <a:r>
              <a:rPr lang="en-US" sz="1400" dirty="0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 PT </a:t>
            </a:r>
            <a:r>
              <a:rPr lang="en-US" sz="1400" dirty="0" err="1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Terintegrasi</a:t>
            </a:r>
            <a:endParaRPr lang="en-US" sz="1400" dirty="0">
              <a:latin typeface="Arial" panose="020B0604020202020204" pitchFamily="34" charset="0"/>
              <a:ea typeface="American Typewriter Condensed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42676" y="5364019"/>
            <a:ext cx="1633992" cy="700005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Sistem</a:t>
            </a:r>
            <a:r>
              <a:rPr lang="en-US" sz="1400" dirty="0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Informasi</a:t>
            </a:r>
            <a:r>
              <a:rPr lang="en-US" sz="1400" dirty="0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 PT </a:t>
            </a:r>
            <a:r>
              <a:rPr lang="en-US" sz="1400" dirty="0" err="1">
                <a:latin typeface="Arial" panose="020B0604020202020204" pitchFamily="34" charset="0"/>
                <a:ea typeface="American Typewriter Condensed" charset="0"/>
                <a:cs typeface="Arial" panose="020B0604020202020204" pitchFamily="34" charset="0"/>
              </a:rPr>
              <a:t>Terintegrasi</a:t>
            </a:r>
            <a:endParaRPr lang="en-US" sz="1400" dirty="0">
              <a:latin typeface="Arial" panose="020B0604020202020204" pitchFamily="34" charset="0"/>
              <a:ea typeface="American Typewriter Condensed" charset="0"/>
              <a:cs typeface="Arial" panose="020B0604020202020204" pitchFamily="34" charset="0"/>
            </a:endParaRPr>
          </a:p>
        </p:txBody>
      </p:sp>
      <p:grpSp>
        <p:nvGrpSpPr>
          <p:cNvPr id="9" name="Group 27">
            <a:extLst>
              <a:ext uri="{FF2B5EF4-FFF2-40B4-BE49-F238E27FC236}">
                <a16:creationId xmlns="" xmlns:a16="http://schemas.microsoft.com/office/drawing/2014/main" id="{7B0A9229-4977-8C49-90DB-4BC8C79BAA3E}"/>
              </a:ext>
            </a:extLst>
          </p:cNvPr>
          <p:cNvGrpSpPr/>
          <p:nvPr/>
        </p:nvGrpSpPr>
        <p:grpSpPr>
          <a:xfrm>
            <a:off x="10696776" y="2697004"/>
            <a:ext cx="1384108" cy="2081950"/>
            <a:chOff x="10583115" y="3139965"/>
            <a:chExt cx="806776" cy="1132169"/>
          </a:xfrm>
        </p:grpSpPr>
        <p:sp>
          <p:nvSpPr>
            <p:cNvPr id="8" name="Flowchart: Magnetic Disk 7">
              <a:extLst>
                <a:ext uri="{FF2B5EF4-FFF2-40B4-BE49-F238E27FC236}">
                  <a16:creationId xmlns="" xmlns:a16="http://schemas.microsoft.com/office/drawing/2014/main" id="{0A6B48C3-65F2-401B-94AC-C0E01BC69B65}"/>
                </a:ext>
              </a:extLst>
            </p:cNvPr>
            <p:cNvSpPr/>
            <p:nvPr/>
          </p:nvSpPr>
          <p:spPr>
            <a:xfrm>
              <a:off x="10583116" y="3139965"/>
              <a:ext cx="806775" cy="1132169"/>
            </a:xfrm>
            <a:prstGeom prst="flowChartMagneticDisk">
              <a:avLst/>
            </a:prstGeom>
            <a:noFill/>
            <a:ln w="19050">
              <a:solidFill>
                <a:srgbClr val="0078B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865AB55-D010-4DD5-A145-96FC9ADD7F2A}"/>
                </a:ext>
              </a:extLst>
            </p:cNvPr>
            <p:cNvSpPr txBox="1"/>
            <p:nvPr/>
          </p:nvSpPr>
          <p:spPr>
            <a:xfrm>
              <a:off x="10583115" y="3624214"/>
              <a:ext cx="806776" cy="35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Database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PDDikti</a:t>
              </a:r>
              <a:endPara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24">
            <a:extLst>
              <a:ext uri="{FF2B5EF4-FFF2-40B4-BE49-F238E27FC236}">
                <a16:creationId xmlns="" xmlns:a16="http://schemas.microsoft.com/office/drawing/2014/main" id="{1C5E9503-666F-C441-B30E-A27E62A78853}"/>
              </a:ext>
            </a:extLst>
          </p:cNvPr>
          <p:cNvGrpSpPr/>
          <p:nvPr/>
        </p:nvGrpSpPr>
        <p:grpSpPr>
          <a:xfrm>
            <a:off x="9205732" y="3257826"/>
            <a:ext cx="1427086" cy="934830"/>
            <a:chOff x="9205732" y="3257826"/>
            <a:chExt cx="1427086" cy="934830"/>
          </a:xfrm>
        </p:grpSpPr>
        <p:sp>
          <p:nvSpPr>
            <p:cNvPr id="24" name="Pentagon 23">
              <a:extLst>
                <a:ext uri="{FF2B5EF4-FFF2-40B4-BE49-F238E27FC236}">
                  <a16:creationId xmlns="" xmlns:a16="http://schemas.microsoft.com/office/drawing/2014/main" id="{C74B3BE2-CF72-2440-83A8-EB8374B6F986}"/>
                </a:ext>
              </a:extLst>
            </p:cNvPr>
            <p:cNvSpPr/>
            <p:nvPr/>
          </p:nvSpPr>
          <p:spPr>
            <a:xfrm>
              <a:off x="9205732" y="3257826"/>
              <a:ext cx="1427086" cy="934830"/>
            </a:xfrm>
            <a:prstGeom prst="homePlat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row: Curved Down 2">
              <a:extLst>
                <a:ext uri="{FF2B5EF4-FFF2-40B4-BE49-F238E27FC236}">
                  <a16:creationId xmlns="" xmlns:a16="http://schemas.microsoft.com/office/drawing/2014/main" id="{9A3E219A-C37B-48D9-BED9-945096656344}"/>
                </a:ext>
              </a:extLst>
            </p:cNvPr>
            <p:cNvSpPr/>
            <p:nvPr/>
          </p:nvSpPr>
          <p:spPr>
            <a:xfrm rot="5244151">
              <a:off x="9712462" y="3514648"/>
              <a:ext cx="369728" cy="173048"/>
            </a:xfrm>
            <a:prstGeom prst="curvedDownArrow">
              <a:avLst>
                <a:gd name="adj1" fmla="val 25000"/>
                <a:gd name="adj2" fmla="val 94412"/>
                <a:gd name="adj3" fmla="val 2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Arrow: Curved Down 28">
              <a:extLst>
                <a:ext uri="{FF2B5EF4-FFF2-40B4-BE49-F238E27FC236}">
                  <a16:creationId xmlns="" xmlns:a16="http://schemas.microsoft.com/office/drawing/2014/main" id="{EF705075-81A6-4F5F-9408-25A10DDF583B}"/>
                </a:ext>
              </a:extLst>
            </p:cNvPr>
            <p:cNvSpPr/>
            <p:nvPr/>
          </p:nvSpPr>
          <p:spPr>
            <a:xfrm rot="16200000">
              <a:off x="9513876" y="3465281"/>
              <a:ext cx="369728" cy="173048"/>
            </a:xfrm>
            <a:prstGeom prst="curvedDownArrow">
              <a:avLst>
                <a:gd name="adj1" fmla="val 25000"/>
                <a:gd name="adj2" fmla="val 94412"/>
                <a:gd name="adj3" fmla="val 25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2E0F091-3184-4F6B-95A3-6EF8E890E9D4}"/>
                </a:ext>
              </a:extLst>
            </p:cNvPr>
            <p:cNvSpPr txBox="1"/>
            <p:nvPr/>
          </p:nvSpPr>
          <p:spPr>
            <a:xfrm>
              <a:off x="9205732" y="3763991"/>
              <a:ext cx="11398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Sinkronisasi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442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" grpId="0" animBg="1"/>
      <p:bldP spid="5" grpId="0" animBg="1"/>
      <p:bldP spid="6" grpId="0" animBg="1"/>
      <p:bldP spid="7" grpId="0" animBg="1"/>
      <p:bldP spid="13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="" xmlns:a16="http://schemas.microsoft.com/office/drawing/2014/main" id="{CE127660-4998-2D48-B88E-A66D00FA1A3C}"/>
              </a:ext>
            </a:extLst>
          </p:cNvPr>
          <p:cNvGrpSpPr/>
          <p:nvPr/>
        </p:nvGrpSpPr>
        <p:grpSpPr>
          <a:xfrm>
            <a:off x="8522004" y="2722462"/>
            <a:ext cx="2683687" cy="1622490"/>
            <a:chOff x="8522004" y="2722462"/>
            <a:chExt cx="2683687" cy="1622490"/>
          </a:xfrm>
        </p:grpSpPr>
        <p:grpSp>
          <p:nvGrpSpPr>
            <p:cNvPr id="5" name="Group 26">
              <a:extLst>
                <a:ext uri="{FF2B5EF4-FFF2-40B4-BE49-F238E27FC236}">
                  <a16:creationId xmlns="" xmlns:a16="http://schemas.microsoft.com/office/drawing/2014/main" id="{B117D798-D955-CF4B-A5E9-43AEEFB5FBD3}"/>
                </a:ext>
              </a:extLst>
            </p:cNvPr>
            <p:cNvGrpSpPr/>
            <p:nvPr/>
          </p:nvGrpSpPr>
          <p:grpSpPr>
            <a:xfrm>
              <a:off x="8522004" y="2722462"/>
              <a:ext cx="2632495" cy="1622490"/>
              <a:chOff x="8522004" y="2722462"/>
              <a:chExt cx="2632495" cy="162249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6895591C-3BD1-9A41-B7D4-DC749972B933}"/>
                  </a:ext>
                </a:extLst>
              </p:cNvPr>
              <p:cNvSpPr/>
              <p:nvPr/>
            </p:nvSpPr>
            <p:spPr>
              <a:xfrm>
                <a:off x="8771816" y="3268720"/>
                <a:ext cx="23528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Data </a:t>
                </a:r>
                <a:r>
                  <a:rPr lang="en-US" sz="1400" dirty="0" err="1"/>
                  <a:t>Pokok</a:t>
                </a:r>
                <a:endParaRPr lang="en-US" sz="1400" dirty="0"/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Aktifitas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Mahasiswa</a:t>
                </a:r>
                <a:r>
                  <a:rPr lang="en-US" sz="1400" dirty="0"/>
                  <a:t> (</a:t>
                </a:r>
                <a:r>
                  <a:rPr lang="en-US" sz="1400" dirty="0" err="1"/>
                  <a:t>Skripsi</a:t>
                </a:r>
                <a:r>
                  <a:rPr lang="en-US" sz="1400" dirty="0"/>
                  <a:t>/TA)</a:t>
                </a:r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Status </a:t>
                </a:r>
                <a:r>
                  <a:rPr lang="en-US" sz="1400" dirty="0" err="1"/>
                  <a:t>Keluar</a:t>
                </a:r>
                <a:endParaRPr lang="en-US" sz="1400" dirty="0"/>
              </a:p>
            </p:txBody>
          </p:sp>
          <p:grpSp>
            <p:nvGrpSpPr>
              <p:cNvPr id="6" name="Group 49">
                <a:extLst>
                  <a:ext uri="{FF2B5EF4-FFF2-40B4-BE49-F238E27FC236}">
                    <a16:creationId xmlns="" xmlns:a16="http://schemas.microsoft.com/office/drawing/2014/main" id="{D2DB8CF2-775B-AA42-B108-A32E512C1DD3}"/>
                  </a:ext>
                </a:extLst>
              </p:cNvPr>
              <p:cNvGrpSpPr/>
              <p:nvPr/>
            </p:nvGrpSpPr>
            <p:grpSpPr>
              <a:xfrm>
                <a:off x="8522004" y="2722462"/>
                <a:ext cx="2632495" cy="1622490"/>
                <a:chOff x="3532024" y="4081072"/>
                <a:chExt cx="3145862" cy="1793255"/>
              </a:xfrm>
            </p:grpSpPr>
            <p:sp>
              <p:nvSpPr>
                <p:cNvPr id="51" name="Rounded Rectangle 50">
                  <a:extLst>
                    <a:ext uri="{FF2B5EF4-FFF2-40B4-BE49-F238E27FC236}">
                      <a16:creationId xmlns="" xmlns:a16="http://schemas.microsoft.com/office/drawing/2014/main" id="{06E4AEC3-ED4A-7E47-A6D4-5CFE1C5F9160}"/>
                    </a:ext>
                  </a:extLst>
                </p:cNvPr>
                <p:cNvSpPr/>
                <p:nvPr/>
              </p:nvSpPr>
              <p:spPr>
                <a:xfrm>
                  <a:off x="3532024" y="4081072"/>
                  <a:ext cx="3145862" cy="6771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Semester 8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="" xmlns:a16="http://schemas.microsoft.com/office/drawing/2014/main" id="{6D0AC91B-F6FF-B048-8FE7-2FD192557D6F}"/>
                    </a:ext>
                  </a:extLst>
                </p:cNvPr>
                <p:cNvSpPr/>
                <p:nvPr/>
              </p:nvSpPr>
              <p:spPr>
                <a:xfrm>
                  <a:off x="3532024" y="4613564"/>
                  <a:ext cx="3145862" cy="126076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92DEC406-10F9-5E43-A7EC-1D22664C1204}"/>
                </a:ext>
              </a:extLst>
            </p:cNvPr>
            <p:cNvSpPr/>
            <p:nvPr/>
          </p:nvSpPr>
          <p:spPr>
            <a:xfrm>
              <a:off x="8820946" y="3295597"/>
              <a:ext cx="238474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KRS dan KHS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err="1"/>
                <a:t>Aktivitas</a:t>
              </a:r>
              <a:r>
                <a:rPr lang="en-US" sz="1400" dirty="0"/>
                <a:t> </a:t>
              </a:r>
              <a:r>
                <a:rPr lang="en-US" sz="1400" dirty="0" err="1"/>
                <a:t>Mahasiswa</a:t>
              </a:r>
              <a:r>
                <a:rPr lang="en-US" sz="1400" dirty="0"/>
                <a:t> (</a:t>
              </a:r>
              <a:r>
                <a:rPr lang="en-US" sz="1400" dirty="0" err="1"/>
                <a:t>Skripsi</a:t>
              </a:r>
              <a:r>
                <a:rPr lang="en-US" sz="1400" dirty="0"/>
                <a:t>/TA)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Status </a:t>
              </a:r>
              <a:r>
                <a:rPr lang="en-US" sz="1400" dirty="0" err="1"/>
                <a:t>Keluar</a:t>
              </a:r>
              <a:endParaRPr lang="en-US" sz="1400" dirty="0"/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="" xmlns:a16="http://schemas.microsoft.com/office/drawing/2014/main" id="{ADB464EB-BDA3-4E46-BD9B-00CFE8814315}"/>
              </a:ext>
            </a:extLst>
          </p:cNvPr>
          <p:cNvGrpSpPr/>
          <p:nvPr/>
        </p:nvGrpSpPr>
        <p:grpSpPr>
          <a:xfrm>
            <a:off x="1192822" y="2722462"/>
            <a:ext cx="2384745" cy="1622490"/>
            <a:chOff x="1192822" y="2722462"/>
            <a:chExt cx="2384745" cy="1622490"/>
          </a:xfrm>
        </p:grpSpPr>
        <p:grpSp>
          <p:nvGrpSpPr>
            <p:cNvPr id="11" name="Group 35">
              <a:extLst>
                <a:ext uri="{FF2B5EF4-FFF2-40B4-BE49-F238E27FC236}">
                  <a16:creationId xmlns="" xmlns:a16="http://schemas.microsoft.com/office/drawing/2014/main" id="{114DB41B-F637-8B4A-8D58-1CC2F866CE3A}"/>
                </a:ext>
              </a:extLst>
            </p:cNvPr>
            <p:cNvGrpSpPr/>
            <p:nvPr/>
          </p:nvGrpSpPr>
          <p:grpSpPr>
            <a:xfrm>
              <a:off x="1192822" y="2722462"/>
              <a:ext cx="2384745" cy="1622490"/>
              <a:chOff x="3532024" y="4081072"/>
              <a:chExt cx="3145862" cy="1793255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="" xmlns:a16="http://schemas.microsoft.com/office/drawing/2014/main" id="{BDCECD9C-BC9F-744B-82EA-1DE68BA3F6BE}"/>
                  </a:ext>
                </a:extLst>
              </p:cNvPr>
              <p:cNvSpPr/>
              <p:nvPr/>
            </p:nvSpPr>
            <p:spPr>
              <a:xfrm>
                <a:off x="3532024" y="4081072"/>
                <a:ext cx="3145862" cy="67710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Semester 1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50D422C8-81BC-F44D-8805-14B278677F6F}"/>
                  </a:ext>
                </a:extLst>
              </p:cNvPr>
              <p:cNvSpPr/>
              <p:nvPr/>
            </p:nvSpPr>
            <p:spPr>
              <a:xfrm>
                <a:off x="3532024" y="4613564"/>
                <a:ext cx="3145862" cy="12607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73EA8F7B-2E1A-DC47-B793-C6B0FB7EE167}"/>
                </a:ext>
              </a:extLst>
            </p:cNvPr>
            <p:cNvSpPr/>
            <p:nvPr/>
          </p:nvSpPr>
          <p:spPr>
            <a:xfrm>
              <a:off x="1268357" y="3255273"/>
              <a:ext cx="21313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Data </a:t>
              </a:r>
              <a:r>
                <a:rPr lang="en-US" sz="1400" dirty="0" err="1"/>
                <a:t>Pokok</a:t>
              </a:r>
              <a:endParaRPr lang="en-US" sz="1400" dirty="0"/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err="1"/>
                <a:t>Histori</a:t>
              </a:r>
              <a:r>
                <a:rPr lang="en-US" sz="1400" dirty="0"/>
                <a:t> Pendidikan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KRS dan KHS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Status </a:t>
              </a:r>
              <a:r>
                <a:rPr lang="en-US" sz="1400" dirty="0" err="1"/>
                <a:t>Keaktifan</a:t>
              </a:r>
              <a:r>
                <a:rPr lang="en-US" sz="1400" dirty="0"/>
                <a:t> (AKM)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C0EA7DC-F795-4A47-A515-161FA8787CBB}"/>
              </a:ext>
            </a:extLst>
          </p:cNvPr>
          <p:cNvSpPr/>
          <p:nvPr/>
        </p:nvSpPr>
        <p:spPr>
          <a:xfrm>
            <a:off x="8323384" y="3335087"/>
            <a:ext cx="397240" cy="39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D2318EB-6EA5-41DF-9235-E9182B11FCA3}"/>
              </a:ext>
            </a:extLst>
          </p:cNvPr>
          <p:cNvSpPr/>
          <p:nvPr/>
        </p:nvSpPr>
        <p:spPr>
          <a:xfrm>
            <a:off x="1069109" y="1877732"/>
            <a:ext cx="4724400" cy="50024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  <a:r>
              <a:rPr lang="en-US" b="1" dirty="0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b="1" dirty="0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b="1" dirty="0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39DE6E39-8E3E-9842-B756-F31845A9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09" y="245339"/>
            <a:ext cx="10515600" cy="56872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Timeline</a:t>
            </a:r>
            <a:r>
              <a:rPr lang="en-US" sz="3200" b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Pendataan</a:t>
            </a:r>
            <a:r>
              <a:rPr lang="en-US" sz="3200" b="1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di PT </a:t>
            </a:r>
            <a:r>
              <a:rPr lang="en-US" sz="18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Lanjutan</a:t>
            </a:r>
            <a:r>
              <a:rPr lang="en-US" sz="18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="" xmlns:a16="http://schemas.microsoft.com/office/drawing/2014/main" id="{2065B706-20E3-A94B-8287-7DAE49ECF9D6}"/>
              </a:ext>
            </a:extLst>
          </p:cNvPr>
          <p:cNvSpPr/>
          <p:nvPr/>
        </p:nvSpPr>
        <p:spPr>
          <a:xfrm>
            <a:off x="3577568" y="3181439"/>
            <a:ext cx="4833934" cy="70453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2B04254-75C7-D048-AFF7-39ABD3CDE700}"/>
              </a:ext>
            </a:extLst>
          </p:cNvPr>
          <p:cNvSpPr/>
          <p:nvPr/>
        </p:nvSpPr>
        <p:spPr>
          <a:xfrm>
            <a:off x="3378947" y="3335087"/>
            <a:ext cx="397240" cy="39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ECAEC422-63D8-A143-8A3F-F9D19B58FEAA}"/>
              </a:ext>
            </a:extLst>
          </p:cNvPr>
          <p:cNvCxnSpPr>
            <a:stCxn id="3" idx="6"/>
            <a:endCxn id="2" idx="3"/>
          </p:cNvCxnSpPr>
          <p:nvPr/>
        </p:nvCxnSpPr>
        <p:spPr>
          <a:xfrm>
            <a:off x="3776187" y="3533707"/>
            <a:ext cx="4635315" cy="1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A4E809A-5334-BD41-956D-12E0422E8248}"/>
              </a:ext>
            </a:extLst>
          </p:cNvPr>
          <p:cNvSpPr/>
          <p:nvPr/>
        </p:nvSpPr>
        <p:spPr>
          <a:xfrm>
            <a:off x="4092821" y="3335087"/>
            <a:ext cx="397240" cy="39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AD5CDA6-C72F-604C-8818-79A1EB6B5EA9}"/>
              </a:ext>
            </a:extLst>
          </p:cNvPr>
          <p:cNvSpPr/>
          <p:nvPr/>
        </p:nvSpPr>
        <p:spPr>
          <a:xfrm>
            <a:off x="7233063" y="3335087"/>
            <a:ext cx="397240" cy="39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B9996A7-3A75-2241-8962-CB95245F0D6D}"/>
              </a:ext>
            </a:extLst>
          </p:cNvPr>
          <p:cNvCxnSpPr>
            <a:cxnSpLocks/>
          </p:cNvCxnSpPr>
          <p:nvPr/>
        </p:nvCxnSpPr>
        <p:spPr>
          <a:xfrm>
            <a:off x="5739862" y="3552519"/>
            <a:ext cx="0" cy="493125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5">
            <a:extLst>
              <a:ext uri="{FF2B5EF4-FFF2-40B4-BE49-F238E27FC236}">
                <a16:creationId xmlns="" xmlns:a16="http://schemas.microsoft.com/office/drawing/2014/main" id="{1493C4A9-E0A6-764A-AC2E-DA2186572740}"/>
              </a:ext>
            </a:extLst>
          </p:cNvPr>
          <p:cNvGrpSpPr/>
          <p:nvPr/>
        </p:nvGrpSpPr>
        <p:grpSpPr>
          <a:xfrm>
            <a:off x="4314729" y="4039625"/>
            <a:ext cx="2850265" cy="1231624"/>
            <a:chOff x="4314729" y="4039625"/>
            <a:chExt cx="2850265" cy="1231624"/>
          </a:xfrm>
        </p:grpSpPr>
        <p:grpSp>
          <p:nvGrpSpPr>
            <p:cNvPr id="13" name="Group 22">
              <a:extLst>
                <a:ext uri="{FF2B5EF4-FFF2-40B4-BE49-F238E27FC236}">
                  <a16:creationId xmlns="" xmlns:a16="http://schemas.microsoft.com/office/drawing/2014/main" id="{4CE0759B-4752-E14A-B633-2F8647E2FF34}"/>
                </a:ext>
              </a:extLst>
            </p:cNvPr>
            <p:cNvGrpSpPr/>
            <p:nvPr/>
          </p:nvGrpSpPr>
          <p:grpSpPr>
            <a:xfrm>
              <a:off x="4314729" y="4039625"/>
              <a:ext cx="2850265" cy="1231624"/>
              <a:chOff x="3532024" y="4081071"/>
              <a:chExt cx="3145862" cy="1390420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EB91BA2E-87FF-274D-9B44-8F584B2EFC94}"/>
                  </a:ext>
                </a:extLst>
              </p:cNvPr>
              <p:cNvSpPr/>
              <p:nvPr/>
            </p:nvSpPr>
            <p:spPr>
              <a:xfrm>
                <a:off x="3532024" y="4081071"/>
                <a:ext cx="3145862" cy="71274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Semester 2-7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25F2AF5F-31B5-DB4E-A1D0-4E694C52D3C0}"/>
                  </a:ext>
                </a:extLst>
              </p:cNvPr>
              <p:cNvSpPr/>
              <p:nvPr/>
            </p:nvSpPr>
            <p:spPr>
              <a:xfrm>
                <a:off x="3532024" y="4613564"/>
                <a:ext cx="3145862" cy="8579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6B4F211A-209C-594C-85C5-0E86ADE50B58}"/>
                </a:ext>
              </a:extLst>
            </p:cNvPr>
            <p:cNvSpPr/>
            <p:nvPr/>
          </p:nvSpPr>
          <p:spPr>
            <a:xfrm>
              <a:off x="4659539" y="4592635"/>
              <a:ext cx="21606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KRS dan KHS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Status </a:t>
              </a:r>
              <a:r>
                <a:rPr lang="en-US" sz="1400" dirty="0" err="1"/>
                <a:t>Keaktifan</a:t>
              </a:r>
              <a:r>
                <a:rPr lang="en-US" sz="1400" dirty="0"/>
                <a:t> (AKM)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920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2" grpId="0" animBg="1"/>
      <p:bldP spid="3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9249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68759" y="847879"/>
            <a:ext cx="4171601" cy="8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62" tIns="22859" rIns="45662" bIns="22859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d-ID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Pelengkap:</a:t>
            </a:r>
          </a:p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Sekala Nilai</a:t>
            </a:r>
          </a:p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Pengaturan Periode Kuliah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68760" y="1906425"/>
            <a:ext cx="4053614" cy="115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62" tIns="22859" rIns="45662" bIns="22859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d-ID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Mahasiswa:</a:t>
            </a:r>
          </a:p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Daftar Mahasiswa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Pokok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History Pendidikan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668820" y="3148738"/>
            <a:ext cx="4038806" cy="213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62" tIns="22859" rIns="45662" bIns="22859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d-ID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Perkuliahan :</a:t>
            </a:r>
          </a:p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Matakuliah</a:t>
            </a:r>
          </a:p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Kurikulum</a:t>
            </a:r>
          </a:p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Kelas Perkuliahan :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Kelas Kuliah 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KRS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700" i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 Mengajar Dosen</a:t>
            </a:r>
          </a:p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 Mahasiswa </a:t>
            </a:r>
            <a:r>
              <a:rPr lang="id-ID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(Pembimbing)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68760" y="5362507"/>
            <a:ext cx="4127356" cy="10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62" tIns="22859" rIns="45662" bIns="22859">
            <a:spAutoFit/>
          </a:bodyPr>
          <a:lstStyle/>
          <a:p>
            <a:pPr defTabSz="1086639"/>
            <a:r>
              <a:rPr lang="id-ID" b="1" dirty="0" smtClean="0"/>
              <a:t>Checkpoin 1 :</a:t>
            </a:r>
          </a:p>
          <a:p>
            <a:pPr defTabSz="1086639"/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Pelaporan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rencana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semester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ganjil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semester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genap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paling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lambat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(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sejak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perkuliahan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dimulai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7185" y="1993127"/>
            <a:ext cx="716318" cy="720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93" tIns="34289" rIns="68493" bIns="34289" rtlCol="0" anchor="ctr"/>
          <a:lstStyle/>
          <a:p>
            <a:pPr algn="ctr"/>
            <a:r>
              <a:rPr lang="id-ID" sz="4400" b="1" dirty="0" smtClean="0"/>
              <a:t>2</a:t>
            </a:r>
            <a:endParaRPr lang="en-US" sz="1000" b="1" dirty="0" smtClean="0"/>
          </a:p>
        </p:txBody>
      </p:sp>
      <p:sp>
        <p:nvSpPr>
          <p:cNvPr id="16" name="Oval 15"/>
          <p:cNvSpPr/>
          <p:nvPr/>
        </p:nvSpPr>
        <p:spPr>
          <a:xfrm>
            <a:off x="847185" y="938615"/>
            <a:ext cx="716318" cy="7204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93" tIns="34289" rIns="68493" bIns="34289" rtlCol="0" anchor="ctr"/>
          <a:lstStyle/>
          <a:p>
            <a:pPr algn="ctr"/>
            <a:r>
              <a:rPr lang="en-US" sz="4800" b="1" dirty="0" smtClean="0"/>
              <a:t>1</a:t>
            </a:r>
            <a:endParaRPr lang="en-US" sz="2000" b="1" dirty="0" smtClean="0"/>
          </a:p>
        </p:txBody>
      </p:sp>
      <p:sp>
        <p:nvSpPr>
          <p:cNvPr id="17" name="Oval 16"/>
          <p:cNvSpPr/>
          <p:nvPr/>
        </p:nvSpPr>
        <p:spPr>
          <a:xfrm>
            <a:off x="847185" y="5385227"/>
            <a:ext cx="716318" cy="72042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93" tIns="34289" rIns="68493" bIns="34289" rtlCol="0" anchor="ctr"/>
          <a:lstStyle/>
          <a:p>
            <a:pPr algn="ctr"/>
            <a:r>
              <a:rPr lang="id-ID" sz="5400" b="1" dirty="0" smtClean="0"/>
              <a:t>4</a:t>
            </a:r>
            <a:endParaRPr lang="en-US" sz="800" b="1" dirty="0" smtClean="0"/>
          </a:p>
        </p:txBody>
      </p:sp>
      <p:sp>
        <p:nvSpPr>
          <p:cNvPr id="18" name="Oval 17"/>
          <p:cNvSpPr/>
          <p:nvPr/>
        </p:nvSpPr>
        <p:spPr>
          <a:xfrm>
            <a:off x="847185" y="3224615"/>
            <a:ext cx="716318" cy="7204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493" tIns="34289" rIns="68493" bIns="34289" rtlCol="0" anchor="ctr"/>
          <a:lstStyle/>
          <a:p>
            <a:pPr algn="ctr"/>
            <a:r>
              <a:rPr lang="id-ID" sz="4800" b="1" dirty="0" smtClean="0"/>
              <a:t>3</a:t>
            </a:r>
            <a:endParaRPr lang="en-US" sz="1000" b="1" dirty="0" smtClean="0"/>
          </a:p>
        </p:txBody>
      </p:sp>
      <p:sp>
        <p:nvSpPr>
          <p:cNvPr id="19" name="Title 35">
            <a:extLst>
              <a:ext uri="{FF2B5EF4-FFF2-40B4-BE49-F238E27FC236}">
                <a16:creationId xmlns="" xmlns:a16="http://schemas.microsoft.com/office/drawing/2014/main" id="{E9C5A344-5FB9-4722-A14A-C1FA1F4DD6EE}"/>
              </a:ext>
            </a:extLst>
          </p:cNvPr>
          <p:cNvSpPr txBox="1">
            <a:spLocks/>
          </p:cNvSpPr>
          <p:nvPr/>
        </p:nvSpPr>
        <p:spPr>
          <a:xfrm>
            <a:off x="188686" y="103237"/>
            <a:ext cx="8215085" cy="5014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yfair Display" panose="00000500000000000000" pitchFamily="2" charset="0"/>
                <a:ea typeface="+mj-ea"/>
                <a:cs typeface="+mj-cs"/>
              </a:rPr>
              <a:t>Pelaporan Awal Semester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layfair Display" panose="00000500000000000000" pitchFamily="2" charset="0"/>
              <a:ea typeface="+mj-ea"/>
              <a:cs typeface="+mj-cs"/>
            </a:endParaRPr>
          </a:p>
        </p:txBody>
      </p:sp>
      <p:pic>
        <p:nvPicPr>
          <p:cNvPr id="21" name="Picture Placeholder 20" descr="Capture_0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129" r="2112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836266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44618" y="4502495"/>
            <a:ext cx="2368415" cy="861670"/>
          </a:xfrm>
        </p:spPr>
        <p:txBody>
          <a:bodyPr/>
          <a:lstStyle/>
          <a:p>
            <a:r>
              <a:rPr lang="id-ID" sz="2400" dirty="0" smtClean="0"/>
              <a:t>Dasar Hukum</a:t>
            </a:r>
            <a:endParaRPr lang="en-US" sz="24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416367" y="4502495"/>
            <a:ext cx="2368415" cy="8616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sz="2800" dirty="0" smtClean="0"/>
              <a:t>Neo Feeder</a:t>
            </a:r>
          </a:p>
          <a:p>
            <a:pPr>
              <a:spcBef>
                <a:spcPts val="0"/>
              </a:spcBef>
            </a:pPr>
            <a:r>
              <a:rPr lang="id-ID" sz="2800" dirty="0" smtClean="0"/>
              <a:t> 2022</a:t>
            </a:r>
            <a:endParaRPr lang="en-US" sz="28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5988116" y="4502495"/>
            <a:ext cx="2368415" cy="8616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err="1" smtClean="0"/>
              <a:t>Pelaporan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PDDIKTI </a:t>
            </a:r>
            <a:endParaRPr lang="en-US" sz="32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559865" y="4502495"/>
            <a:ext cx="2368415" cy="861670"/>
          </a:xfrm>
        </p:spPr>
        <p:txBody>
          <a:bodyPr/>
          <a:lstStyle/>
          <a:p>
            <a:r>
              <a:rPr lang="id-ID" dirty="0" smtClean="0"/>
              <a:t>Diskusi</a:t>
            </a:r>
            <a:endParaRPr lang="en-US" dirty="0"/>
          </a:p>
        </p:txBody>
      </p:sp>
      <p:pic>
        <p:nvPicPr>
          <p:cNvPr id="25" name="Picture Placeholder 24" descr="Capture_03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9984" b="9984"/>
          <a:stretch>
            <a:fillRect/>
          </a:stretch>
        </p:blipFill>
        <p:spPr/>
      </p:pic>
      <p:pic>
        <p:nvPicPr>
          <p:cNvPr id="26" name="Picture Placeholder 25" descr="DsarHukum01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0616" r="10616"/>
          <a:stretch>
            <a:fillRect/>
          </a:stretch>
        </p:blipFill>
        <p:spPr/>
      </p:pic>
      <p:pic>
        <p:nvPicPr>
          <p:cNvPr id="31" name="Picture Placeholder 30" descr="Gambar-PDDIKTI-03.JP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2273" b="12273"/>
          <a:stretch>
            <a:fillRect/>
          </a:stretch>
        </p:blipFill>
        <p:spPr/>
      </p:pic>
      <p:pic>
        <p:nvPicPr>
          <p:cNvPr id="34" name="Picture Placeholder 33" descr="Bekerja03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408" r="3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456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A955F256-6A84-4577-A122-D8D0730F76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2D422EF3-DC21-4131-913F-FA409C0CC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3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9837B631-3CA0-4772-8AA1-EA1364D95A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2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CF31EB7C-B578-40AA-91E5-E2A8E7939D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4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7FF0BFA6-7D67-48DF-869E-E59CBDDE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8" y="87084"/>
            <a:ext cx="8273145" cy="742706"/>
          </a:xfrm>
        </p:spPr>
        <p:txBody>
          <a:bodyPr/>
          <a:lstStyle/>
          <a:p>
            <a:r>
              <a:rPr lang="en-US" dirty="0" err="1" smtClean="0">
                <a:latin typeface="Roboto Black" pitchFamily="2" charset="0"/>
                <a:ea typeface="Roboto Black" pitchFamily="2" charset="0"/>
              </a:rPr>
              <a:t>Pelaporan</a:t>
            </a:r>
            <a:r>
              <a:rPr lang="en-US" dirty="0" smtClean="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dirty="0" err="1" smtClean="0">
                <a:latin typeface="Roboto Black" pitchFamily="2" charset="0"/>
                <a:ea typeface="Roboto Black" pitchFamily="2" charset="0"/>
              </a:rPr>
              <a:t>Akhir</a:t>
            </a:r>
            <a:r>
              <a:rPr lang="en-US" dirty="0" smtClean="0">
                <a:latin typeface="Roboto Black" pitchFamily="2" charset="0"/>
                <a:ea typeface="Roboto Black" pitchFamily="2" charset="0"/>
              </a:rPr>
              <a:t> Semester</a:t>
            </a:r>
            <a:endParaRPr lang="en-US" dirty="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AEA30AF4-2A6D-4117-9992-6F9070BA58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89029" y="1794629"/>
            <a:ext cx="2516251" cy="35702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d-ID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Perkuliahan 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666C4AAE-F014-49E1-B291-806F5AFD59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0181" y="2113691"/>
            <a:ext cx="3023419" cy="1779882"/>
          </a:xfrm>
        </p:spPr>
        <p:txBody>
          <a:bodyPr>
            <a:normAutofit lnSpcReduction="10000"/>
          </a:bodyPr>
          <a:lstStyle/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Nilai Perkuliah</a:t>
            </a:r>
          </a:p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 Kuliah Mahasiswa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Aktif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Cuti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Kampus Merdeka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Menunggu Uji Kompetensi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Aktif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Sedang Double Degree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532BF737-AC75-4955-988D-E77D4EACF8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03779" y="4013836"/>
            <a:ext cx="2516251" cy="35702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d-ID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Perkuliahan :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D6CB9015-BBC1-4694-B016-7ADC5762721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89027" y="4377128"/>
            <a:ext cx="3039827" cy="2289143"/>
          </a:xfrm>
        </p:spPr>
        <p:txBody>
          <a:bodyPr/>
          <a:lstStyle/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Daftar Mahasiswa Lulus/Drop Out :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Lulus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Mutasi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Dikeluarkan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Mengundurkan diri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Putus Sekolah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Wafat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Hilang</a:t>
            </a:r>
          </a:p>
          <a:p>
            <a:pPr marL="3540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Lainnya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8275AC21-434A-4CBE-9491-DD4A968EFD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40522" y="1773897"/>
            <a:ext cx="2516251" cy="35702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d-ID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Perkuliahan 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CE42C835-4968-4795-8877-FF92B656B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40522" y="2107704"/>
            <a:ext cx="3002786" cy="1587996"/>
          </a:xfrm>
        </p:spPr>
        <p:txBody>
          <a:bodyPr/>
          <a:lstStyle/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 Mengajar Dosen</a:t>
            </a:r>
          </a:p>
          <a:p>
            <a:pPr marL="176213" lvl="0" indent="-1762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id-ID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Aktivitas Mahasiswa </a:t>
            </a:r>
            <a:r>
              <a:rPr lang="id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(Penguji dan kegiatan kemahasiswaan lainnya dan Program Kampus Merdeka)</a:t>
            </a:r>
            <a:endParaRPr lang="id-ID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B5B48410-BAB2-4FF4-BE4F-6D69FC8322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942226" y="4030330"/>
            <a:ext cx="2516251" cy="357021"/>
          </a:xfrm>
        </p:spPr>
        <p:txBody>
          <a:bodyPr>
            <a:normAutofit fontScale="92500" lnSpcReduction="10000"/>
          </a:bodyPr>
          <a:lstStyle/>
          <a:p>
            <a:pPr lvl="0" defTabSz="913063">
              <a:lnSpc>
                <a:spcPct val="100000"/>
              </a:lnSpc>
              <a:spcBef>
                <a:spcPts val="0"/>
              </a:spcBef>
            </a:pPr>
            <a:r>
              <a:rPr lang="en-US" b="1" kern="3000" spc="4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Checkpoin</a:t>
            </a:r>
            <a:r>
              <a:rPr lang="en-US" b="1" kern="3000" spc="4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id-ID" b="1" kern="3000" spc="4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2</a:t>
            </a:r>
            <a:r>
              <a:rPr lang="en-US" b="1" kern="3000" spc="4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Open Sans" panose="020B0606030504020204" pitchFamily="34" charset="0"/>
              </a:rPr>
              <a:t> :</a:t>
            </a:r>
            <a:endParaRPr lang="ms-MY" b="1" dirty="0">
              <a:solidFill>
                <a:prstClr val="black">
                  <a:lumMod val="85000"/>
                  <a:lumOff val="15000"/>
                </a:prst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A475ACFC-14ED-4A85-9300-7EBC7C7C73E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71722" y="4467373"/>
            <a:ext cx="3074824" cy="1667961"/>
          </a:xfrm>
        </p:spPr>
        <p:txBody>
          <a:bodyPr/>
          <a:lstStyle/>
          <a:p>
            <a:r>
              <a:rPr lang="id-ID" sz="1800" dirty="0" smtClean="0"/>
              <a:t>Pelaporan hasil studi untuk semester ganjil dan semester genap paling lambat 2 (dua) bulan setelah perkuliahan selesai.</a:t>
            </a:r>
          </a:p>
        </p:txBody>
      </p:sp>
    </p:spTree>
    <p:extLst>
      <p:ext uri="{BB962C8B-B14F-4D97-AF65-F5344CB8AC3E}">
        <p14:creationId xmlns="" xmlns:p14="http://schemas.microsoft.com/office/powerpoint/2010/main" val="34257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Menu Neo Feeder</a:t>
            </a:r>
            <a:endParaRPr lang="id-ID" dirty="0"/>
          </a:p>
        </p:txBody>
      </p:sp>
      <p:pic>
        <p:nvPicPr>
          <p:cNvPr id="8" name="Picture Placeholder 7" descr="MenuNeoFeeder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557" r="4557"/>
          <a:stretch>
            <a:fillRect/>
          </a:stretch>
        </p:blipFill>
        <p:spPr>
          <a:xfrm>
            <a:off x="352732" y="335694"/>
            <a:ext cx="8153400" cy="4586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400" dirty="0" smtClean="0"/>
              <a:t>Checkpoint 1 (Rencana Studi)</a:t>
            </a:r>
            <a:endParaRPr lang="id-ID" sz="4400" dirty="0"/>
          </a:p>
        </p:txBody>
      </p:sp>
      <p:pic>
        <p:nvPicPr>
          <p:cNvPr id="5" name="Picture Placeholder 4" descr="CheckPoint0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614" r="6614"/>
          <a:stretch>
            <a:fillRect/>
          </a:stretch>
        </p:blipFill>
        <p:spPr>
          <a:xfrm>
            <a:off x="293739" y="306197"/>
            <a:ext cx="8153400" cy="4586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8168" y="711200"/>
            <a:ext cx="7616031" cy="5854700"/>
          </a:xfrm>
        </p:spPr>
        <p:txBody>
          <a:bodyPr>
            <a:normAutofit fontScale="92500" lnSpcReduction="10000"/>
          </a:bodyPr>
          <a:lstStyle/>
          <a:p>
            <a:pPr marL="355600" indent="-355600"/>
            <a:r>
              <a:rPr lang="id-ID" dirty="0" smtClean="0"/>
              <a:t>1. 	Sesuai Kurikulum </a:t>
            </a:r>
          </a:p>
          <a:p>
            <a:pPr marL="355600" indent="-355600"/>
            <a:r>
              <a:rPr lang="id-ID" dirty="0" smtClean="0"/>
              <a:t>2. 	Isi Kelas perkuliahan </a:t>
            </a:r>
          </a:p>
          <a:p>
            <a:pPr marL="355600" indent="-355600"/>
            <a:r>
              <a:rPr lang="id-ID" dirty="0" smtClean="0"/>
              <a:t>3. 	</a:t>
            </a:r>
            <a:r>
              <a:rPr lang="id-ID" b="1" i="1" dirty="0" smtClean="0"/>
              <a:t>Isi Dosen yang mengajar</a:t>
            </a:r>
          </a:p>
          <a:p>
            <a:pPr marL="355600" indent="-355600"/>
            <a:r>
              <a:rPr lang="id-ID" dirty="0" smtClean="0"/>
              <a:t>4. 	Isi mahasiswa yang mengambil mata kuliah  </a:t>
            </a:r>
          </a:p>
          <a:p>
            <a:pPr marL="355600" indent="-355600"/>
            <a:r>
              <a:rPr lang="id-ID" dirty="0" smtClean="0"/>
              <a:t>5. 	Langsung menu ke hitung aktifitas kuliah mahasiswa,  </a:t>
            </a:r>
          </a:p>
          <a:p>
            <a:pPr marL="355600" indent="-355600"/>
            <a:r>
              <a:rPr lang="id-ID" dirty="0" smtClean="0"/>
              <a:t>6. 	</a:t>
            </a:r>
            <a:r>
              <a:rPr lang="id-ID" b="1" i="1" dirty="0" smtClean="0"/>
              <a:t>Cek kembali jumlah mhs per angkatan dan status aktifitasnya apakah non aktif-cuti-aktif </a:t>
            </a:r>
            <a:r>
              <a:rPr lang="id-ID" b="1" i="1" dirty="0" smtClean="0"/>
              <a:t>(jika </a:t>
            </a:r>
            <a:r>
              <a:rPr lang="id-ID" b="1" i="1" dirty="0" smtClean="0"/>
              <a:t>sdh isi kelas berarti dia aktif) jika sudah yakin sesuai silahkan klik simpan otomatis, cek </a:t>
            </a:r>
            <a:r>
              <a:rPr lang="id-ID" b="1" i="1" dirty="0" smtClean="0"/>
              <a:t>AKM </a:t>
            </a:r>
            <a:r>
              <a:rPr lang="id-ID" b="1" i="1" dirty="0" smtClean="0"/>
              <a:t>yang sudah terinput otomatis dari hitung </a:t>
            </a:r>
            <a:r>
              <a:rPr lang="id-ID" b="1" i="1" dirty="0" smtClean="0"/>
              <a:t>AKM.</a:t>
            </a:r>
            <a:endParaRPr lang="id-ID" b="1" i="1" dirty="0" smtClean="0"/>
          </a:p>
          <a:p>
            <a:pPr marL="355600" indent="-355600"/>
            <a:r>
              <a:rPr lang="id-ID" dirty="0" smtClean="0"/>
              <a:t>7. 	Cek jumlah rekap aktif mahasiswanya </a:t>
            </a:r>
          </a:p>
          <a:p>
            <a:pPr marL="355600" indent="-355600"/>
            <a:r>
              <a:rPr lang="id-ID" dirty="0" smtClean="0"/>
              <a:t>8. 	Jangan disimpan dulu sebelum data sudah benar</a:t>
            </a:r>
          </a:p>
          <a:p>
            <a:endParaRPr lang="id-ID" dirty="0"/>
          </a:p>
        </p:txBody>
      </p:sp>
      <p:pic>
        <p:nvPicPr>
          <p:cNvPr id="6" name="Picture Placeholder 5" descr="pddikti_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672" b="967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5100" y="4221162"/>
            <a:ext cx="3810000" cy="1828801"/>
          </a:xfrm>
        </p:spPr>
        <p:txBody>
          <a:bodyPr/>
          <a:lstStyle/>
          <a:p>
            <a:r>
              <a:rPr lang="fi-FI" sz="3200" dirty="0" smtClean="0"/>
              <a:t>CheckPoint I (pengisian KRS,</a:t>
            </a:r>
            <a:r>
              <a:rPr lang="id-ID" sz="3200" dirty="0" smtClean="0"/>
              <a:t> </a:t>
            </a:r>
            <a:r>
              <a:rPr lang="fi-FI" sz="3200" dirty="0" smtClean="0"/>
              <a:t>Kelas perkuliahan)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4514"/>
            <a:ext cx="8461829" cy="6341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GENERATE</a:t>
            </a:r>
            <a:r>
              <a:rPr kumimoji="0" lang="id-ID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Checkpoint 1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75" y="692191"/>
            <a:ext cx="9078206" cy="44070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244" y="4880181"/>
            <a:ext cx="9807678" cy="17565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Bent-Up Arrow 9"/>
          <p:cNvSpPr/>
          <p:nvPr/>
        </p:nvSpPr>
        <p:spPr>
          <a:xfrm rot="10800000" flipH="1">
            <a:off x="9409471" y="4070554"/>
            <a:ext cx="796412" cy="731520"/>
          </a:xfrm>
          <a:prstGeom prst="bentUpArrow">
            <a:avLst>
              <a:gd name="adj1" fmla="val 1693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400" dirty="0" smtClean="0"/>
              <a:t>Checkpoint 2</a:t>
            </a:r>
            <a:br>
              <a:rPr lang="id-ID" sz="4400" dirty="0" smtClean="0"/>
            </a:br>
            <a:r>
              <a:rPr lang="id-ID" sz="4400" dirty="0" smtClean="0"/>
              <a:t> (Hasil Studi)</a:t>
            </a:r>
            <a:endParaRPr lang="id-ID" sz="4400" dirty="0"/>
          </a:p>
        </p:txBody>
      </p:sp>
      <p:pic>
        <p:nvPicPr>
          <p:cNvPr id="6" name="Picture Placeholder 5" descr="CheckPoint0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30" r="1530"/>
          <a:stretch>
            <a:fillRect/>
          </a:stretch>
        </p:blipFill>
        <p:spPr>
          <a:xfrm>
            <a:off x="308487" y="350443"/>
            <a:ext cx="8153400" cy="4586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8169" y="737418"/>
            <a:ext cx="7607018" cy="582561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Cek kelas perkuliahan </a:t>
            </a:r>
          </a:p>
          <a:p>
            <a:pPr marL="514350" indent="-514350">
              <a:buAutoNum type="arabicPeriod"/>
            </a:pPr>
            <a:r>
              <a:rPr lang="id-ID" dirty="0" smtClean="0"/>
              <a:t>Cek juga pengaturan skala nilai </a:t>
            </a:r>
          </a:p>
          <a:p>
            <a:pPr marL="514350" indent="-514350">
              <a:buAutoNum type="arabicPeriod"/>
            </a:pPr>
            <a:r>
              <a:rPr lang="id-ID" dirty="0" smtClean="0"/>
              <a:t>Lansung isi nilai perkuliahan </a:t>
            </a:r>
          </a:p>
          <a:p>
            <a:pPr marL="514350" indent="-514350">
              <a:buAutoNum type="arabicPeriod"/>
            </a:pPr>
            <a:r>
              <a:rPr lang="id-ID" dirty="0" smtClean="0"/>
              <a:t>Lalu ke menu ke hitung aktifitas kuliah mahasiswa,  </a:t>
            </a:r>
          </a:p>
          <a:p>
            <a:pPr marL="514350" indent="-514350">
              <a:buAutoNum type="arabicPeriod"/>
            </a:pPr>
            <a:r>
              <a:rPr lang="id-ID" dirty="0" smtClean="0"/>
              <a:t>cek status dan cek nilai ips, ipk , biaya </a:t>
            </a:r>
            <a:r>
              <a:rPr lang="id-ID" dirty="0" smtClean="0"/>
              <a:t>persemester </a:t>
            </a:r>
            <a:endParaRPr lang="id-ID" dirty="0" smtClean="0"/>
          </a:p>
          <a:p>
            <a:pPr marL="514350" indent="-514350">
              <a:buAutoNum type="arabicPeriod"/>
            </a:pPr>
            <a:r>
              <a:rPr lang="id-ID" dirty="0" smtClean="0"/>
              <a:t>Cek kembali status aktifitasnya apakah non aktif-cuti-aktif, pastikan sudah sesuai.</a:t>
            </a:r>
          </a:p>
          <a:p>
            <a:pPr marL="514350" indent="-514350">
              <a:buAutoNum type="arabicPeriod"/>
            </a:pPr>
            <a:r>
              <a:rPr lang="id-ID" dirty="0" smtClean="0"/>
              <a:t>cek akm yang sudah terinput  otomatis dari hitung akm.</a:t>
            </a:r>
          </a:p>
          <a:p>
            <a:pPr marL="514350" indent="-514350">
              <a:buAutoNum type="arabicPeriod"/>
            </a:pPr>
            <a:r>
              <a:rPr lang="id-ID" dirty="0" smtClean="0"/>
              <a:t>Cek jumlah rekap aktif mahasiswanya</a:t>
            </a:r>
          </a:p>
          <a:p>
            <a:pPr marL="514350" indent="-514350">
              <a:buAutoNum type="arabicPeriod"/>
            </a:pPr>
            <a:r>
              <a:rPr lang="id-ID" dirty="0" smtClean="0"/>
              <a:t>Cek juga di menu rekap pelaporan </a:t>
            </a:r>
          </a:p>
          <a:p>
            <a:pPr marL="514350" indent="-514350">
              <a:buAutoNum type="arabicPeriod"/>
            </a:pPr>
            <a:r>
              <a:rPr lang="id-ID" dirty="0" smtClean="0"/>
              <a:t>Pendataan MHS lulus dan PIN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9213" y="3701845"/>
            <a:ext cx="3510116" cy="2348118"/>
          </a:xfrm>
        </p:spPr>
        <p:txBody>
          <a:bodyPr/>
          <a:lstStyle/>
          <a:p>
            <a:r>
              <a:rPr lang="id-ID" sz="2800" dirty="0" smtClean="0"/>
              <a:t>CheckPoint II (pengisian Nilai dan AKM) dan Mahasiswa Lulus/Keluar/DO dan PIN</a:t>
            </a:r>
            <a:endParaRPr lang="id-ID" sz="2800" dirty="0"/>
          </a:p>
        </p:txBody>
      </p:sp>
      <p:pic>
        <p:nvPicPr>
          <p:cNvPr id="8" name="Picture Placeholder 7" descr="pddikti_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672" b="9672"/>
          <a:stretch>
            <a:fillRect/>
          </a:stretch>
        </p:blipFill>
        <p:spPr>
          <a:xfrm>
            <a:off x="655657" y="618581"/>
            <a:ext cx="2773239" cy="3274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4514"/>
            <a:ext cx="8461829" cy="6341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GENERATE</a:t>
            </a:r>
            <a:r>
              <a:rPr kumimoji="0" lang="id-ID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Checkpoint 2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Bent-Up Arrow 9"/>
          <p:cNvSpPr/>
          <p:nvPr/>
        </p:nvSpPr>
        <p:spPr>
          <a:xfrm rot="10800000" flipH="1">
            <a:off x="9409471" y="4070554"/>
            <a:ext cx="796412" cy="731520"/>
          </a:xfrm>
          <a:prstGeom prst="bentUpArrow">
            <a:avLst>
              <a:gd name="adj1" fmla="val 1693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26" y="693022"/>
            <a:ext cx="9209722" cy="449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244" y="4880181"/>
            <a:ext cx="9807678" cy="17565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18040" y="707923"/>
            <a:ext cx="7757650" cy="5884606"/>
          </a:xfrm>
        </p:spPr>
        <p:txBody>
          <a:bodyPr>
            <a:noAutofit/>
          </a:bodyPr>
          <a:lstStyle/>
          <a:p>
            <a:pPr marL="265113" indent="-265113"/>
            <a:r>
              <a:rPr lang="en-US" sz="2000" dirty="0" smtClean="0"/>
              <a:t>1. </a:t>
            </a:r>
            <a:r>
              <a:rPr lang="id-ID" sz="2000" dirty="0" smtClean="0"/>
              <a:t>	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status </a:t>
            </a:r>
            <a:r>
              <a:rPr lang="en-US" sz="2000" dirty="0" err="1" smtClean="0"/>
              <a:t>aktifitas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distatuskan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AKMnya</a:t>
            </a:r>
            <a:r>
              <a:rPr lang="en-US" sz="2000" dirty="0" smtClean="0"/>
              <a:t>)</a:t>
            </a:r>
          </a:p>
          <a:p>
            <a:pPr marL="265113" indent="-265113"/>
            <a:r>
              <a:rPr lang="en-US" sz="2000" dirty="0" smtClean="0"/>
              <a:t>2. </a:t>
            </a:r>
            <a:r>
              <a:rPr lang="id-ID" sz="2000" dirty="0" smtClean="0"/>
              <a:t>	</a:t>
            </a:r>
            <a:r>
              <a:rPr lang="en-US" sz="2000" dirty="0" smtClean="0"/>
              <a:t>Status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Lampau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harusnya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lulus/</a:t>
            </a:r>
            <a:r>
              <a:rPr lang="en-US" sz="2000" dirty="0" err="1" smtClean="0"/>
              <a:t>keluar</a:t>
            </a:r>
            <a:r>
              <a:rPr lang="en-US" sz="2000" dirty="0" smtClean="0"/>
              <a:t>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terdaftar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sekarang</a:t>
            </a:r>
            <a:r>
              <a:rPr lang="en-US" sz="2000" dirty="0" smtClean="0"/>
              <a:t>  (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smtClean="0"/>
              <a:t>menu </a:t>
            </a:r>
            <a:r>
              <a:rPr lang="en-US" sz="2000" dirty="0" err="1" smtClean="0"/>
              <a:t>rekap</a:t>
            </a:r>
            <a:r>
              <a:rPr lang="en-US" sz="2000" dirty="0" smtClean="0"/>
              <a:t> </a:t>
            </a:r>
            <a:r>
              <a:rPr lang="en-US" sz="2000" dirty="0" smtClean="0"/>
              <a:t>m</a:t>
            </a:r>
            <a:r>
              <a:rPr lang="id-ID" sz="2000" dirty="0" smtClean="0"/>
              <a:t>a</a:t>
            </a:r>
            <a:r>
              <a:rPr lang="en-US" sz="2000" dirty="0" smtClean="0"/>
              <a:t>h</a:t>
            </a:r>
            <a:r>
              <a:rPr lang="id-ID" sz="2000" dirty="0" smtClean="0"/>
              <a:t>a</a:t>
            </a:r>
            <a:r>
              <a:rPr lang="en-US" sz="2000" dirty="0" smtClean="0"/>
              <a:t>s</a:t>
            </a:r>
            <a:r>
              <a:rPr lang="id-ID" sz="2000" dirty="0" smtClean="0"/>
              <a:t>iswa</a:t>
            </a:r>
            <a:r>
              <a:rPr lang="en-US" sz="2000" dirty="0" smtClean="0"/>
              <a:t>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dilaporkan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pddikti</a:t>
            </a:r>
            <a:r>
              <a:rPr lang="en-US" sz="2000" dirty="0" smtClean="0"/>
              <a:t>) </a:t>
            </a:r>
          </a:p>
          <a:p>
            <a:pPr marL="265113" indent="-265113"/>
            <a:r>
              <a:rPr lang="en-US" sz="2000" dirty="0" smtClean="0"/>
              <a:t>3.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prodi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non-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terhitung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statusnya</a:t>
            </a:r>
            <a:r>
              <a:rPr lang="en-US" sz="2000" dirty="0" smtClean="0"/>
              <a:t>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hapus</a:t>
            </a:r>
            <a:r>
              <a:rPr lang="en-US" sz="2000" dirty="0" smtClean="0"/>
              <a:t> (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) </a:t>
            </a:r>
          </a:p>
          <a:p>
            <a:pPr marL="265113" indent="-265113"/>
            <a:r>
              <a:rPr lang="en-US" sz="2000" dirty="0" smtClean="0"/>
              <a:t>4.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smtClean="0"/>
              <a:t>Te</a:t>
            </a:r>
            <a:r>
              <a:rPr lang="id-ID" sz="2000" dirty="0" smtClean="0"/>
              <a:t>erlambat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tutup</a:t>
            </a:r>
            <a:r>
              <a:rPr lang="en-US" sz="2000" dirty="0" smtClean="0"/>
              <a:t> </a:t>
            </a:r>
            <a:r>
              <a:rPr lang="en-US" sz="2000" dirty="0" err="1" smtClean="0"/>
              <a:t>sinkronnya</a:t>
            </a:r>
            <a:r>
              <a:rPr lang="en-US" sz="2000" dirty="0" smtClean="0"/>
              <a:t>) (</a:t>
            </a:r>
            <a:r>
              <a:rPr lang="en-US" sz="2000" dirty="0" err="1" smtClean="0"/>
              <a:t>ajukan</a:t>
            </a:r>
            <a:r>
              <a:rPr lang="en-US" sz="2000" dirty="0" smtClean="0"/>
              <a:t> </a:t>
            </a:r>
            <a:r>
              <a:rPr lang="en-US" sz="2000" dirty="0" err="1" smtClean="0"/>
              <a:t>pembukan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)</a:t>
            </a:r>
            <a:endParaRPr lang="id-ID" sz="2000" dirty="0" smtClean="0"/>
          </a:p>
          <a:p>
            <a:pPr marL="265113" indent="-265113"/>
            <a:r>
              <a:rPr lang="en-US" sz="2000" dirty="0" smtClean="0"/>
              <a:t>5</a:t>
            </a:r>
            <a:r>
              <a:rPr lang="en-US" sz="2000" dirty="0" smtClean="0"/>
              <a:t>. </a:t>
            </a:r>
            <a:r>
              <a:rPr lang="id-ID" sz="2000" dirty="0" smtClean="0"/>
              <a:t>	</a:t>
            </a:r>
            <a:r>
              <a:rPr lang="en-US" sz="2000" dirty="0" err="1" smtClean="0"/>
              <a:t>Ditinggal</a:t>
            </a:r>
            <a:r>
              <a:rPr lang="en-US" sz="2000" dirty="0" smtClean="0"/>
              <a:t> </a:t>
            </a:r>
            <a:r>
              <a:rPr lang="en-US" sz="2000" dirty="0" smtClean="0"/>
              <a:t>operator lama, operator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paham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passwordnya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login</a:t>
            </a:r>
          </a:p>
          <a:p>
            <a:pPr marL="265113" indent="-265113"/>
            <a:r>
              <a:rPr lang="en-US" sz="2000" dirty="0" smtClean="0"/>
              <a:t>6. </a:t>
            </a:r>
            <a:r>
              <a:rPr lang="en-US" sz="2000" dirty="0" err="1" smtClean="0"/>
              <a:t>Masih</a:t>
            </a:r>
            <a:r>
              <a:rPr lang="en-US" sz="2000" dirty="0" smtClean="0"/>
              <a:t> manual input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data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admin </a:t>
            </a:r>
            <a:r>
              <a:rPr lang="id-ID" sz="2000" dirty="0" smtClean="0"/>
              <a:t>P</a:t>
            </a:r>
            <a:r>
              <a:rPr lang="en-US" sz="2000" dirty="0" err="1" smtClean="0"/>
              <a:t>rodi</a:t>
            </a:r>
            <a:endParaRPr lang="en-US" sz="2000" dirty="0" smtClean="0"/>
          </a:p>
          <a:p>
            <a:pPr marL="265113" indent="-265113"/>
            <a:r>
              <a:rPr lang="en-US" sz="2000" dirty="0" smtClean="0"/>
              <a:t>7.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mengecek</a:t>
            </a:r>
            <a:r>
              <a:rPr lang="en-US" sz="2000" dirty="0" smtClean="0"/>
              <a:t> </a:t>
            </a:r>
            <a:r>
              <a:rPr lang="en-US" sz="2000" dirty="0" err="1" smtClean="0"/>
              <a:t>presentase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laporannya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rekap</a:t>
            </a:r>
            <a:r>
              <a:rPr lang="en-US" sz="2000" dirty="0" smtClean="0"/>
              <a:t> </a:t>
            </a:r>
            <a:r>
              <a:rPr lang="en-US" sz="2000" dirty="0" err="1" smtClean="0"/>
              <a:t>pelaporan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feeder </a:t>
            </a:r>
          </a:p>
          <a:p>
            <a:pPr marL="265113" indent="-265113"/>
            <a:r>
              <a:rPr lang="en-US" sz="2000" dirty="0" smtClean="0"/>
              <a:t>8. </a:t>
            </a:r>
            <a:r>
              <a:rPr lang="en-US" sz="2000" dirty="0" err="1" smtClean="0"/>
              <a:t>Lupa</a:t>
            </a:r>
            <a:r>
              <a:rPr lang="en-US" sz="2000" dirty="0" smtClean="0"/>
              <a:t> </a:t>
            </a:r>
            <a:r>
              <a:rPr lang="en-US" sz="2000" dirty="0" err="1" smtClean="0"/>
              <a:t>sinkronisasi</a:t>
            </a:r>
            <a:r>
              <a:rPr lang="en-US" sz="2000" dirty="0" smtClean="0"/>
              <a:t> data </a:t>
            </a:r>
            <a:r>
              <a:rPr lang="en-US" sz="2000" dirty="0" err="1" smtClean="0"/>
              <a:t>padahal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input,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id-ID" sz="2000" dirty="0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penutupan</a:t>
            </a:r>
            <a:r>
              <a:rPr lang="en-US" sz="2000" dirty="0" smtClean="0"/>
              <a:t> </a:t>
            </a:r>
            <a:r>
              <a:rPr lang="en-US" sz="2000" dirty="0" err="1" smtClean="0"/>
              <a:t>sinkron</a:t>
            </a:r>
            <a:r>
              <a:rPr lang="id-ID" sz="2000" dirty="0" smtClean="0"/>
              <a:t>/periode laporan</a:t>
            </a:r>
            <a:endParaRPr lang="en-US" sz="2000" dirty="0" smtClean="0"/>
          </a:p>
          <a:p>
            <a:pPr marL="265113" indent="-265113"/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725" r="2172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8206" y="4221162"/>
            <a:ext cx="3362633" cy="1828801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Laporan</a:t>
            </a:r>
            <a:r>
              <a:rPr lang="en-US" sz="3200" dirty="0" smtClean="0"/>
              <a:t> PDDIKTI FEEDER </a:t>
            </a:r>
            <a:r>
              <a:rPr lang="id-ID" sz="3200" dirty="0" smtClean="0"/>
              <a:t>Prodi </a:t>
            </a: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smtClean="0"/>
              <a:t>100%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8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8168" y="707923"/>
            <a:ext cx="7577521" cy="5884606"/>
          </a:xfrm>
        </p:spPr>
        <p:txBody>
          <a:bodyPr>
            <a:normAutofit fontScale="70000" lnSpcReduction="20000"/>
          </a:bodyPr>
          <a:lstStyle/>
          <a:p>
            <a:pPr marL="265113" indent="-265113"/>
            <a:r>
              <a:rPr lang="en-US" dirty="0" smtClean="0"/>
              <a:t>1. </a:t>
            </a:r>
            <a:r>
              <a:rPr lang="id-ID" dirty="0" smtClean="0"/>
              <a:t>	</a:t>
            </a:r>
            <a:r>
              <a:rPr lang="en-US" dirty="0" smtClean="0"/>
              <a:t>Data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(</a:t>
            </a:r>
            <a:r>
              <a:rPr lang="en-US" dirty="0" err="1" smtClean="0"/>
              <a:t>akm</a:t>
            </a:r>
            <a:r>
              <a:rPr lang="en-US" dirty="0" smtClean="0"/>
              <a:t>)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input </a:t>
            </a:r>
            <a:r>
              <a:rPr lang="en-US" dirty="0" err="1" smtClean="0"/>
              <a:t>di</a:t>
            </a:r>
            <a:r>
              <a:rPr lang="en-US" dirty="0" smtClean="0"/>
              <a:t> feeder -&gt;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smtClean="0"/>
              <a:t>feeder </a:t>
            </a:r>
            <a:r>
              <a:rPr lang="en-US" dirty="0" smtClean="0"/>
              <a:t>menu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(AKM)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filter </a:t>
            </a:r>
            <a:r>
              <a:rPr lang="en-US" dirty="0" err="1" smtClean="0"/>
              <a:t>sesuai</a:t>
            </a:r>
            <a:r>
              <a:rPr lang="en-US" dirty="0" smtClean="0"/>
              <a:t> semester </a:t>
            </a:r>
            <a:r>
              <a:rPr lang="id-ID" dirty="0" smtClean="0"/>
              <a:t> </a:t>
            </a:r>
            <a:r>
              <a:rPr lang="en-US" dirty="0" err="1" smtClean="0"/>
              <a:t>periodenya</a:t>
            </a:r>
            <a:r>
              <a:rPr lang="en-US" dirty="0" smtClean="0"/>
              <a:t> </a:t>
            </a:r>
            <a:endParaRPr lang="en-US" dirty="0" smtClean="0"/>
          </a:p>
          <a:p>
            <a:pPr marL="265113" indent="-265113"/>
            <a:r>
              <a:rPr lang="en-US" dirty="0" smtClean="0"/>
              <a:t>2. </a:t>
            </a:r>
            <a:r>
              <a:rPr lang="id-ID" dirty="0" smtClean="0"/>
              <a:t>	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Rekap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dilaporkan</a:t>
            </a:r>
            <a:r>
              <a:rPr lang="en-US" dirty="0" smtClean="0"/>
              <a:t> status </a:t>
            </a:r>
            <a:r>
              <a:rPr lang="en-US" dirty="0" err="1" smtClean="0"/>
              <a:t>aktifitasnya</a:t>
            </a:r>
            <a:r>
              <a:rPr lang="en-US" dirty="0" smtClean="0"/>
              <a:t> </a:t>
            </a:r>
            <a:r>
              <a:rPr lang="en-US" dirty="0" err="1" smtClean="0"/>
              <a:t>dilaman</a:t>
            </a:r>
            <a:r>
              <a:rPr lang="en-US" dirty="0" smtClean="0"/>
              <a:t> pddikti.kemdikbud.go.id </a:t>
            </a:r>
            <a:endParaRPr lang="en-US" dirty="0" smtClean="0"/>
          </a:p>
          <a:p>
            <a:pPr marL="265113" indent="-265113"/>
            <a:r>
              <a:rPr lang="en-US" dirty="0" smtClean="0"/>
              <a:t>3. </a:t>
            </a:r>
            <a:r>
              <a:rPr lang="id-ID" dirty="0" smtClean="0"/>
              <a:t>	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rekap</a:t>
            </a:r>
            <a:r>
              <a:rPr lang="en-US" dirty="0" smtClean="0"/>
              <a:t> check point </a:t>
            </a: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pelaporannya</a:t>
            </a:r>
            <a:r>
              <a:rPr lang="en-US" dirty="0" smtClean="0"/>
              <a:t> </a:t>
            </a:r>
            <a:endParaRPr lang="id-ID" dirty="0" smtClean="0"/>
          </a:p>
          <a:p>
            <a:pPr marL="265113" indent="-265113"/>
            <a:r>
              <a:rPr lang="en-US" dirty="0" smtClean="0"/>
              <a:t>4</a:t>
            </a:r>
            <a:r>
              <a:rPr lang="en-US" dirty="0" smtClean="0"/>
              <a:t>. </a:t>
            </a:r>
            <a:r>
              <a:rPr lang="id-ID" dirty="0" smtClean="0"/>
              <a:t>	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Rekap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feeder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Akmnya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terisi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</a:p>
          <a:p>
            <a:pPr marL="265113" indent="-265113"/>
            <a:r>
              <a:rPr lang="en-US" dirty="0" smtClean="0"/>
              <a:t>5. </a:t>
            </a:r>
            <a:r>
              <a:rPr lang="id-ID" dirty="0" smtClean="0"/>
              <a:t>	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Rekap</a:t>
            </a:r>
            <a:r>
              <a:rPr lang="en-US" dirty="0" smtClean="0"/>
              <a:t> </a:t>
            </a:r>
            <a:r>
              <a:rPr lang="en-US" dirty="0" err="1" smtClean="0"/>
              <a:t>Presentase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prodi</a:t>
            </a:r>
            <a:r>
              <a:rPr lang="en-US" dirty="0" smtClean="0"/>
              <a:t> yang </a:t>
            </a:r>
            <a:r>
              <a:rPr lang="en-US" dirty="0" err="1" smtClean="0"/>
              <a:t>berstatus</a:t>
            </a:r>
            <a:r>
              <a:rPr lang="en-US" dirty="0" smtClean="0"/>
              <a:t> </a:t>
            </a:r>
            <a:r>
              <a:rPr lang="en-US" dirty="0" smtClean="0"/>
              <a:t>non-</a:t>
            </a:r>
            <a:r>
              <a:rPr lang="en-US" dirty="0" err="1" smtClean="0"/>
              <a:t>aktif</a:t>
            </a:r>
            <a:r>
              <a:rPr lang="en-US" dirty="0" smtClean="0"/>
              <a:t>? </a:t>
            </a:r>
          </a:p>
          <a:p>
            <a:pPr marL="265113" indent="-265113"/>
            <a:r>
              <a:rPr lang="en-US" dirty="0" smtClean="0"/>
              <a:t>6. </a:t>
            </a:r>
            <a:r>
              <a:rPr lang="id-ID" dirty="0" smtClean="0"/>
              <a:t>	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prodi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,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</a:p>
          <a:p>
            <a:pPr marL="265113" indent="-265113"/>
            <a:r>
              <a:rPr lang="en-US" dirty="0" smtClean="0"/>
              <a:t>7. </a:t>
            </a:r>
            <a:r>
              <a:rPr lang="id-ID" dirty="0" smtClean="0"/>
              <a:t>	</a:t>
            </a:r>
            <a:r>
              <a:rPr lang="en-US" dirty="0" smtClean="0"/>
              <a:t>AKM </a:t>
            </a:r>
            <a:r>
              <a:rPr lang="en-US" dirty="0" smtClean="0"/>
              <a:t>(</a:t>
            </a:r>
            <a:r>
              <a:rPr lang="en-US" dirty="0" err="1" smtClean="0"/>
              <a:t>akt</a:t>
            </a:r>
            <a:r>
              <a:rPr lang="en-US" dirty="0" smtClean="0"/>
              <a:t>.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mhs</a:t>
            </a:r>
            <a:r>
              <a:rPr lang="en-US" dirty="0" smtClean="0"/>
              <a:t>)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-&gt;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pembukaan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2 </a:t>
            </a:r>
          </a:p>
          <a:p>
            <a:pPr marL="265113" indent="-265113"/>
            <a:r>
              <a:rPr lang="en-US" dirty="0" smtClean="0"/>
              <a:t>8. </a:t>
            </a:r>
            <a:r>
              <a:rPr lang="id-ID" dirty="0" smtClean="0"/>
              <a:t>	</a:t>
            </a:r>
            <a:r>
              <a:rPr lang="en-US" dirty="0" err="1" smtClean="0"/>
              <a:t>Prodi</a:t>
            </a:r>
            <a:r>
              <a:rPr lang="en-US" dirty="0" smtClean="0"/>
              <a:t> </a:t>
            </a:r>
            <a:r>
              <a:rPr lang="en-US" dirty="0" smtClean="0"/>
              <a:t>non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total </a:t>
            </a:r>
            <a:r>
              <a:rPr lang="en-US" dirty="0" err="1" smtClean="0"/>
              <a:t>presentase</a:t>
            </a:r>
            <a:r>
              <a:rPr lang="en-US" dirty="0" smtClean="0"/>
              <a:t> -&gt; </a:t>
            </a:r>
            <a:r>
              <a:rPr lang="en-US" dirty="0" err="1" smtClean="0"/>
              <a:t>ajukan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hapus</a:t>
            </a:r>
            <a:endParaRPr lang="en-US" dirty="0" smtClean="0"/>
          </a:p>
          <a:p>
            <a:pPr marL="265113" indent="-265113"/>
            <a:r>
              <a:rPr lang="en-US" dirty="0" smtClean="0"/>
              <a:t>9. </a:t>
            </a:r>
            <a:r>
              <a:rPr lang="id-ID" dirty="0" smtClean="0"/>
              <a:t>	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(</a:t>
            </a:r>
            <a:r>
              <a:rPr lang="en-US" dirty="0" err="1" smtClean="0"/>
              <a:t>ajukan</a:t>
            </a:r>
            <a:r>
              <a:rPr lang="en-US" dirty="0" smtClean="0"/>
              <a:t> </a:t>
            </a:r>
            <a:r>
              <a:rPr lang="en-US" dirty="0" err="1" smtClean="0"/>
              <a:t>pembukaa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725" r="2172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8206" y="4221162"/>
            <a:ext cx="3362633" cy="1828801"/>
          </a:xfrm>
        </p:spPr>
        <p:txBody>
          <a:bodyPr/>
          <a:lstStyle/>
          <a:p>
            <a:r>
              <a:rPr lang="id-ID" sz="3200" dirty="0" smtClean="0"/>
              <a:t>Rekap </a:t>
            </a:r>
            <a:r>
              <a:rPr lang="en-US" sz="3200" dirty="0" smtClean="0"/>
              <a:t> </a:t>
            </a:r>
            <a:r>
              <a:rPr lang="en-US" sz="3200" dirty="0" err="1" smtClean="0"/>
              <a:t>Laporan</a:t>
            </a:r>
            <a:r>
              <a:rPr lang="en-US" sz="3200" dirty="0" smtClean="0"/>
              <a:t> PDDIKTI FEEDER </a:t>
            </a:r>
            <a:r>
              <a:rPr lang="en-US" sz="3200" dirty="0" err="1" smtClean="0"/>
              <a:t>Belum</a:t>
            </a:r>
            <a:r>
              <a:rPr lang="en-US" sz="3200" dirty="0" smtClean="0"/>
              <a:t> 100%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8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xmlns="" val="3336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b="1" dirty="0" smtClean="0"/>
              <a:t>Metode Perhitungan</a:t>
            </a:r>
            <a:endParaRPr lang="en-US" sz="4800" dirty="0"/>
          </a:p>
        </p:txBody>
      </p:sp>
      <p:pic>
        <p:nvPicPr>
          <p:cNvPr id="9" name="Picture 8" descr="Capture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" y="3318387"/>
            <a:ext cx="12184380" cy="27432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id-ID" sz="3200" b="1" u="sng" dirty="0" smtClean="0"/>
              <a:t>Evaluasi </a:t>
            </a:r>
            <a:r>
              <a:rPr lang="id-ID" sz="3200" b="1" u="sng" dirty="0" smtClean="0">
                <a:solidFill>
                  <a:srgbClr val="FF0000"/>
                </a:solidFill>
              </a:rPr>
              <a:t>Pelaporan</a:t>
            </a:r>
            <a:endParaRPr lang="id-ID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5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48987" cy="811161"/>
          </a:xfrm>
        </p:spPr>
        <p:txBody>
          <a:bodyPr>
            <a:normAutofit/>
          </a:bodyPr>
          <a:lstStyle/>
          <a:p>
            <a:r>
              <a:rPr lang="id-ID" sz="4000" dirty="0" smtClean="0"/>
              <a:t>SANKSI PELAPORAN DATA PDDIKTI </a:t>
            </a:r>
            <a:endParaRPr lang="id-ID" sz="4000" dirty="0"/>
          </a:p>
        </p:txBody>
      </p:sp>
      <p:sp>
        <p:nvSpPr>
          <p:cNvPr id="4" name="Rectangle 3"/>
          <p:cNvSpPr/>
          <p:nvPr/>
        </p:nvSpPr>
        <p:spPr>
          <a:xfrm>
            <a:off x="88493" y="781665"/>
            <a:ext cx="12000271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/>
            <a:r>
              <a:rPr lang="id-ID" sz="2000" dirty="0" smtClean="0"/>
              <a:t>• </a:t>
            </a:r>
            <a:r>
              <a:rPr lang="id-ID" sz="2000" dirty="0" smtClean="0"/>
              <a:t>	</a:t>
            </a:r>
            <a:r>
              <a:rPr lang="id-ID" sz="2000" b="1" dirty="0" smtClean="0"/>
              <a:t>Permenristekdikti </a:t>
            </a:r>
            <a:r>
              <a:rPr lang="id-ID" sz="2000" b="1" dirty="0" smtClean="0"/>
              <a:t>nomor: 61 tahun 2016 Pasal 10 butir (7) dan Pasal 12 butir (3)</a:t>
            </a:r>
            <a:r>
              <a:rPr lang="id-ID" sz="2000" dirty="0" smtClean="0"/>
              <a:t> yaitu “bagi perguruan tinggi yang tidak </a:t>
            </a:r>
            <a:r>
              <a:rPr lang="id-ID" sz="2000" dirty="0" smtClean="0"/>
              <a:t>menyampaikan </a:t>
            </a:r>
            <a:r>
              <a:rPr lang="id-ID" sz="2000" dirty="0" smtClean="0"/>
              <a:t>laporan akademik secara berkala dan memasukan data akademik tidak lengkap atau tidak valid </a:t>
            </a:r>
            <a:r>
              <a:rPr lang="id-ID" sz="2000" dirty="0" smtClean="0"/>
              <a:t>ke PDDikti</a:t>
            </a:r>
            <a:r>
              <a:rPr lang="id-ID" sz="2000" dirty="0" smtClean="0"/>
              <a:t>, maka akan dikenakan sanksi sesuai dengan ketentuan peraturan perundang-undangan</a:t>
            </a:r>
            <a:r>
              <a:rPr lang="id-ID" sz="2000" dirty="0" smtClean="0"/>
              <a:t>”</a:t>
            </a:r>
          </a:p>
          <a:p>
            <a:pPr marL="354013" indent="-354013"/>
            <a:endParaRPr lang="id-ID" sz="1050" dirty="0" smtClean="0"/>
          </a:p>
          <a:p>
            <a:pPr marL="354013" indent="-354013"/>
            <a:r>
              <a:rPr lang="id-ID" sz="2000" dirty="0" smtClean="0"/>
              <a:t>• 	</a:t>
            </a:r>
            <a:r>
              <a:rPr lang="id-ID" sz="2000" b="1" dirty="0" smtClean="0"/>
              <a:t>Sanksi </a:t>
            </a:r>
            <a:r>
              <a:rPr lang="id-ID" sz="2000" b="1" dirty="0" smtClean="0"/>
              <a:t>ringan.  </a:t>
            </a:r>
          </a:p>
          <a:p>
            <a:pPr marL="354013"/>
            <a:r>
              <a:rPr lang="id-ID" sz="2000" b="1" dirty="0" smtClean="0"/>
              <a:t>Permenristek </a:t>
            </a:r>
            <a:r>
              <a:rPr lang="id-ID" sz="2000" b="1" dirty="0" smtClean="0"/>
              <a:t>Nomor 51 tahun 2018 Pasal (65) ayat 1 huruf (m)</a:t>
            </a:r>
            <a:r>
              <a:rPr lang="id-ID" sz="2000" dirty="0" smtClean="0"/>
              <a:t>, yaitu mengenai sanksi administrasi bagi perguruan </a:t>
            </a:r>
            <a:r>
              <a:rPr lang="id-ID" sz="2000" dirty="0" smtClean="0"/>
              <a:t>tinggi </a:t>
            </a:r>
            <a:r>
              <a:rPr lang="id-ID" sz="2000" dirty="0" smtClean="0"/>
              <a:t>yang tidak melakukan pelaporan secara berkala ke PDDikti akan dikenai sanksi ringan. </a:t>
            </a:r>
          </a:p>
          <a:p>
            <a:pPr marL="354013" indent="-354013"/>
            <a:r>
              <a:rPr lang="id-ID" sz="1200" dirty="0" smtClean="0"/>
              <a:t> </a:t>
            </a:r>
            <a:endParaRPr lang="id-ID" sz="600" dirty="0" smtClean="0"/>
          </a:p>
          <a:p>
            <a:pPr marL="354013" indent="-354013"/>
            <a:r>
              <a:rPr lang="id-ID" sz="2000" dirty="0" smtClean="0"/>
              <a:t>• </a:t>
            </a:r>
            <a:r>
              <a:rPr lang="id-ID" sz="2000" dirty="0" smtClean="0"/>
              <a:t>	</a:t>
            </a:r>
            <a:r>
              <a:rPr lang="id-ID" sz="2000" b="1" dirty="0" smtClean="0"/>
              <a:t>Sanksi </a:t>
            </a:r>
            <a:r>
              <a:rPr lang="id-ID" sz="2000" b="1" dirty="0" smtClean="0"/>
              <a:t>Administratif sedang. </a:t>
            </a:r>
          </a:p>
          <a:p>
            <a:pPr marL="354013" indent="14288"/>
            <a:r>
              <a:rPr lang="id-ID" sz="2000" b="1" dirty="0" smtClean="0"/>
              <a:t>Permenristek </a:t>
            </a:r>
            <a:r>
              <a:rPr lang="id-ID" sz="2000" b="1" dirty="0" smtClean="0"/>
              <a:t>Nomor 51 tahun 2018 Pasal (65) ayat 2</a:t>
            </a:r>
            <a:r>
              <a:rPr lang="id-ID" sz="2000" dirty="0" smtClean="0"/>
              <a:t>, menyatakan jika telah dilakukan penjatuhan Sanksi Administratif </a:t>
            </a:r>
            <a:r>
              <a:rPr lang="id-ID" sz="2000" dirty="0" smtClean="0"/>
              <a:t>ringan </a:t>
            </a:r>
            <a:r>
              <a:rPr lang="id-ID" sz="2000" dirty="0" smtClean="0"/>
              <a:t>terhadap pelanggaran sebagaimana dimaksud ayat 1 dan perguruan tinggi tidak menghentikan pelanggaran atau </a:t>
            </a:r>
            <a:r>
              <a:rPr lang="sv-SE" sz="2000" dirty="0" smtClean="0"/>
              <a:t>melakukan </a:t>
            </a:r>
            <a:r>
              <a:rPr lang="sv-SE" sz="2000" dirty="0" smtClean="0"/>
              <a:t>perbaikan, maka perguruan tinggi dikenai Sanksi Administratif sedang.  </a:t>
            </a:r>
            <a:endParaRPr lang="id-ID" sz="2000" dirty="0" smtClean="0"/>
          </a:p>
          <a:p>
            <a:pPr marL="354013" indent="14288"/>
            <a:endParaRPr lang="sv-SE" sz="1050" dirty="0" smtClean="0"/>
          </a:p>
          <a:p>
            <a:pPr marL="354013" indent="-354013"/>
            <a:r>
              <a:rPr lang="id-ID" sz="2000" dirty="0" smtClean="0"/>
              <a:t>• 	</a:t>
            </a:r>
            <a:r>
              <a:rPr lang="id-ID" sz="2000" b="1" dirty="0" smtClean="0"/>
              <a:t>Sanksi </a:t>
            </a:r>
            <a:r>
              <a:rPr lang="id-ID" sz="2000" b="1" dirty="0" smtClean="0"/>
              <a:t>Administratif berat.</a:t>
            </a:r>
          </a:p>
          <a:p>
            <a:pPr marL="354013"/>
            <a:r>
              <a:rPr lang="id-ID" sz="2000" b="1" dirty="0" smtClean="0"/>
              <a:t>Permenristek </a:t>
            </a:r>
            <a:r>
              <a:rPr lang="id-ID" sz="2000" b="1" dirty="0" smtClean="0"/>
              <a:t>Nomor 51 tahun 2018 Pasal (65) ayat 3</a:t>
            </a:r>
            <a:r>
              <a:rPr lang="id-ID" sz="2000" dirty="0" smtClean="0"/>
              <a:t>, menyatakan jika telah dilakukan penjatuhan Sanksi Administratif </a:t>
            </a:r>
            <a:r>
              <a:rPr lang="id-ID" sz="2000" dirty="0" smtClean="0"/>
              <a:t>sedang </a:t>
            </a:r>
            <a:r>
              <a:rPr lang="id-ID" sz="2000" dirty="0" smtClean="0"/>
              <a:t>terhadap pelanggaran sebagaimana dimaksud ayat 2 dan perguruan tinggi tidak menghentikan </a:t>
            </a:r>
            <a:r>
              <a:rPr lang="id-ID" sz="2000" dirty="0" smtClean="0"/>
              <a:t>pelanggaran atau </a:t>
            </a:r>
            <a:r>
              <a:rPr lang="id-ID" sz="2000" dirty="0" smtClean="0"/>
              <a:t>melakukan perbaikan, perguruan tinggi dikenai Sanksi Administratif berat. 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n-p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0" r="120"/>
          <a:stretch>
            <a:fillRect/>
          </a:stretch>
        </p:blipFill>
        <p:spPr/>
      </p:pic>
      <p:sp>
        <p:nvSpPr>
          <p:cNvPr id="2050" name="AutoShape 2" descr="HUMAS LLDIKTI XI on Twitter: &amp;quot;Pelaksanaan Upacara Hari Pahlawan di Halaman  Kantor Kopertis Wilayah XI Banjarmasin Selamat Hari Palawan 10 November  2017… https://t.co/tuTfG5WkMj&amp;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itle 35">
            <a:extLst>
              <a:ext uri="{FF2B5EF4-FFF2-40B4-BE49-F238E27FC236}">
                <a16:creationId xmlns:a16="http://schemas.microsoft.com/office/drawing/2014/main" xmlns="" id="{E9C5A344-5FB9-4722-A14A-C1FA1F4DD6EE}"/>
              </a:ext>
            </a:extLst>
          </p:cNvPr>
          <p:cNvSpPr txBox="1">
            <a:spLocks/>
          </p:cNvSpPr>
          <p:nvPr/>
        </p:nvSpPr>
        <p:spPr>
          <a:xfrm>
            <a:off x="0" y="2716267"/>
            <a:ext cx="6850743" cy="13767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Playfair Display" panose="00000500000000000000" pitchFamily="2" charset="0"/>
                <a:ea typeface="+mj-ea"/>
                <a:cs typeface="+mj-cs"/>
              </a:rPr>
              <a:t>PDDIKTI</a:t>
            </a:r>
            <a:endParaRPr lang="id-ID" sz="4800" b="1" baseline="0" dirty="0" smtClean="0">
              <a:solidFill>
                <a:srgbClr val="0B5395"/>
              </a:solidFill>
              <a:latin typeface="Playfair Display" panose="00000500000000000000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1" i="1" u="none" strike="noStrike" kern="1200" cap="none" spc="0" normalizeH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Playfair Display" panose="00000500000000000000" pitchFamily="2" charset="0"/>
                <a:ea typeface="+mj-ea"/>
                <a:cs typeface="+mj-cs"/>
              </a:rPr>
              <a:t>BAN-PT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B5395"/>
              </a:solidFill>
              <a:effectLst/>
              <a:uLnTx/>
              <a:uFillTx/>
              <a:latin typeface="Playfair Display" panose="00000500000000000000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2171"/>
          </a:xfrm>
        </p:spPr>
      </p:sp>
      <p:sp>
        <p:nvSpPr>
          <p:cNvPr id="7" name="Title 1"/>
          <p:cNvSpPr txBox="1">
            <a:spLocks/>
          </p:cNvSpPr>
          <p:nvPr/>
        </p:nvSpPr>
        <p:spPr>
          <a:xfrm>
            <a:off x="0" y="-14514"/>
            <a:ext cx="8461829" cy="6341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Alur</a:t>
            </a:r>
            <a:r>
              <a:rPr kumimoji="0" lang="id-ID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Pendataan PDDikti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4" y="1167715"/>
            <a:ext cx="11744325" cy="2809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90282" y="4119387"/>
            <a:ext cx="11800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/>
              <a:t>Data yang ditampilkan pada laman pddikti.kemdikbud.go.id berasal dari pendataan yang dilakukan perguruan tinggi secara berkala melalui instrumen-instrument pendataan yang difasilitasi oleh Kementerian. Saat ini, data tersebut menjadi acuan untuk BAN PT dalam menentukan akreditasi perguruan tinggi.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2171"/>
          </a:xfrm>
        </p:spPr>
      </p:sp>
      <p:sp>
        <p:nvSpPr>
          <p:cNvPr id="7" name="Title 1"/>
          <p:cNvSpPr txBox="1">
            <a:spLocks/>
          </p:cNvSpPr>
          <p:nvPr/>
        </p:nvSpPr>
        <p:spPr>
          <a:xfrm>
            <a:off x="0" y="-14514"/>
            <a:ext cx="8461829" cy="6341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id-ID" sz="2800" b="1" dirty="0" smtClean="0">
                <a:latin typeface="+mj-lt"/>
                <a:ea typeface="+mj-ea"/>
                <a:cs typeface="+mj-cs"/>
              </a:rPr>
              <a:t>Parameter Penilaian Akreditasi Perguruan Tinggi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196" y="998816"/>
            <a:ext cx="118001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1. 	Profil perguruan tinggi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2. 	Jumlah, profil, status operasional, dan peringkat akreditasi program studi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3. 	Jumlah mahasiswa baru berdasarkan jenis pendaftaran dan mahasiswa aktif per semester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4. 	Jumlah mahasiswa asing per semester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5. 	Dosen tetap per program studi berdasarkan jenjang Pendidikan tertinggi dosen</a:t>
            </a:r>
          </a:p>
          <a:p>
            <a:pPr marL="536575" indent="-536575">
              <a:spcBef>
                <a:spcPts val="1200"/>
              </a:spcBef>
            </a:pPr>
            <a:r>
              <a:rPr lang="nn-NO" sz="2400" dirty="0" smtClean="0"/>
              <a:t>6. </a:t>
            </a:r>
            <a:r>
              <a:rPr lang="id-ID" sz="2400" dirty="0" smtClean="0"/>
              <a:t>	</a:t>
            </a:r>
            <a:r>
              <a:rPr lang="nn-NO" sz="2400" dirty="0" smtClean="0"/>
              <a:t>Jabatan akademik dosen tetap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7. 	Jumlah dosen tidak tetap berdasarkan Pendidikan tertinggi dosen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8. 	Jumlah lulusan berdasarkan IPK dan rerata IPK</a:t>
            </a:r>
          </a:p>
          <a:p>
            <a:pPr marL="536575" indent="-536575">
              <a:spcBef>
                <a:spcPts val="1200"/>
              </a:spcBef>
            </a:pPr>
            <a:r>
              <a:rPr lang="sv-SE" sz="2400" dirty="0" smtClean="0"/>
              <a:t>9. </a:t>
            </a:r>
            <a:r>
              <a:rPr lang="id-ID" sz="2400" dirty="0" smtClean="0"/>
              <a:t>	</a:t>
            </a:r>
            <a:r>
              <a:rPr lang="sv-SE" sz="2400" dirty="0" smtClean="0"/>
              <a:t>Jumlah lulusan berdasarkan masa studi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10. 	Jumlah mahasiswa pindahan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2171"/>
          </a:xfrm>
        </p:spPr>
      </p:sp>
      <p:sp>
        <p:nvSpPr>
          <p:cNvPr id="7" name="Title 1"/>
          <p:cNvSpPr txBox="1">
            <a:spLocks/>
          </p:cNvSpPr>
          <p:nvPr/>
        </p:nvSpPr>
        <p:spPr>
          <a:xfrm>
            <a:off x="0" y="-14514"/>
            <a:ext cx="8461829" cy="6341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it-IT" sz="2800" b="1" dirty="0" smtClean="0">
                <a:latin typeface="+mj-lt"/>
                <a:ea typeface="+mj-ea"/>
                <a:cs typeface="+mj-cs"/>
              </a:rPr>
              <a:t>Parameter Penilaian Akreditasi Program Studi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196" y="998816"/>
            <a:ext cx="1180011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1. 	Profil program studi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2. 	Jumlah mahasiswa baru, aktif, dan lulusan per semester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3. 	Jumlah mahasiswa asing per semester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4. 	Dosen tetap berdasarkan jenis registrasi, gelar, jabatan akademik, dan matakuliah yang diampu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5. 	Dosen tidak tetap berdasarkan jenis registrasi, gelar, jabatan akademik, dan matakuliah yang diampu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6. 	Jumlah lulusan berdasarkan angka minimal, maksimal, dan rerata IPK</a:t>
            </a:r>
          </a:p>
          <a:p>
            <a:pPr marL="536575" indent="-536575">
              <a:spcBef>
                <a:spcPts val="1200"/>
              </a:spcBef>
            </a:pPr>
            <a:r>
              <a:rPr lang="id-ID" sz="2400" dirty="0" smtClean="0"/>
              <a:t>7. 	Jumlah lulusan berdasarkan masa studi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Bekerja0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736" b="7736"/>
          <a:stretch>
            <a:fillRect/>
          </a:stretch>
        </p:blipFill>
        <p:spPr>
          <a:xfrm>
            <a:off x="0" y="-14748"/>
            <a:ext cx="12192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78199" y="5309414"/>
            <a:ext cx="10736825" cy="1371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d-ID" dirty="0" smtClean="0"/>
              <a:t>Diskusi </a:t>
            </a:r>
          </a:p>
          <a:p>
            <a:pPr algn="ctr"/>
            <a:r>
              <a:rPr lang="id-ID" dirty="0" smtClean="0"/>
              <a:t>(Praktik Pelaporan </a:t>
            </a:r>
            <a:r>
              <a:rPr lang="id-ID" dirty="0" smtClean="0"/>
              <a:t>PDDIKTI</a:t>
            </a:r>
            <a:r>
              <a:rPr lang="id-ID" dirty="0"/>
              <a:t>)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xmlns="" val="36682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xmlns="" id="{8F4DF920-92C0-4F0C-BC73-4DDBD0A157A8}"/>
              </a:ext>
            </a:extLst>
          </p:cNvPr>
          <p:cNvSpPr txBox="1">
            <a:spLocks/>
          </p:cNvSpPr>
          <p:nvPr/>
        </p:nvSpPr>
        <p:spPr>
          <a:xfrm>
            <a:off x="7418433" y="5717778"/>
            <a:ext cx="3923071" cy="43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24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sugiyamtagik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id-ID" sz="24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edu.unisbank.ac.id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xmlns="" id="{03B3244D-6D38-433B-A69E-9DBF38244E6D}"/>
              </a:ext>
            </a:extLst>
          </p:cNvPr>
          <p:cNvSpPr txBox="1">
            <a:spLocks/>
          </p:cNvSpPr>
          <p:nvPr/>
        </p:nvSpPr>
        <p:spPr>
          <a:xfrm>
            <a:off x="4380273" y="5731488"/>
            <a:ext cx="2838087" cy="43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3600" b="1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0813 2574 1388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xmlns="" id="{1778B3D7-CF5D-430C-9B6C-DD27410C213E}"/>
              </a:ext>
            </a:extLst>
          </p:cNvPr>
          <p:cNvSpPr txBox="1">
            <a:spLocks/>
          </p:cNvSpPr>
          <p:nvPr/>
        </p:nvSpPr>
        <p:spPr>
          <a:xfrm>
            <a:off x="733330" y="5717778"/>
            <a:ext cx="3441744" cy="43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3600" b="1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0856 4092 8588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FDDB720-1FD4-49DA-87AE-34CEF83749BC}"/>
              </a:ext>
            </a:extLst>
          </p:cNvPr>
          <p:cNvSpPr/>
          <p:nvPr/>
        </p:nvSpPr>
        <p:spPr>
          <a:xfrm>
            <a:off x="9066226" y="4873153"/>
            <a:ext cx="664735" cy="6647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FontAwesome" pitchFamily="50" charset="0"/>
              </a:rPr>
              <a:t></a:t>
            </a: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87A8396-9815-4A9F-9977-41B06A1AD494}"/>
              </a:ext>
            </a:extLst>
          </p:cNvPr>
          <p:cNvSpPr/>
          <p:nvPr/>
        </p:nvSpPr>
        <p:spPr>
          <a:xfrm>
            <a:off x="5716236" y="4899832"/>
            <a:ext cx="664735" cy="664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ontAwesome" pitchFamily="50" charset="0"/>
              </a:rPr>
              <a:t></a:t>
            </a:r>
            <a:endParaRPr lang="en-US" sz="2000" dirty="0"/>
          </a:p>
        </p:txBody>
      </p:sp>
      <p:pic>
        <p:nvPicPr>
          <p:cNvPr id="8" name="Picture 7" descr="W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796" y="4850826"/>
            <a:ext cx="781663" cy="7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3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PDDIKTI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98168" y="2105025"/>
            <a:ext cx="7489031" cy="4383088"/>
          </a:xfrm>
        </p:spPr>
        <p:txBody>
          <a:bodyPr/>
          <a:lstStyle/>
          <a:p>
            <a:r>
              <a:rPr lang="id-ID" dirty="0" smtClean="0"/>
              <a:t>Pangkalan Data Pendidikan Tinggi (PDDikti) merupakan kumpulan data penyelenggaraan pendidikan tinggi seluruh perguruan tinggi yang terintegrasi secara nasional.</a:t>
            </a:r>
          </a:p>
          <a:p>
            <a:r>
              <a:rPr lang="id-ID" dirty="0" smtClean="0"/>
              <a:t>PDDikti menjadi salah satu instrumen pelaksanaan penjaminan mutu.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sz="3200" dirty="0" smtClean="0"/>
              <a:t>PDDIKTI</a:t>
            </a:r>
            <a:endParaRPr lang="id-ID" sz="3200" dirty="0"/>
          </a:p>
        </p:txBody>
      </p:sp>
      <p:pic>
        <p:nvPicPr>
          <p:cNvPr id="8" name="Picture Placeholder 7" descr="Gambar-PDDIKTI-0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922" r="99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:a16="http://schemas.microsoft.com/office/drawing/2014/main" xmlns="" id="{CF250F73-035C-408B-BDF2-893D5F7D2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600" b="1" dirty="0"/>
              <a:t>1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xmlns="" id="{AE4E414C-5237-4D6B-90E1-B762F0754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2373" y="2596193"/>
            <a:ext cx="594964" cy="556433"/>
          </a:xfrm>
        </p:spPr>
        <p:txBody>
          <a:bodyPr>
            <a:normAutofit fontScale="55000" lnSpcReduction="20000"/>
          </a:bodyPr>
          <a:lstStyle/>
          <a:p>
            <a:r>
              <a:rPr lang="en-US" sz="6600" b="1" dirty="0"/>
              <a:t>2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2FA7513F-4231-45ED-AB9E-E054A8E011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219" y="4645188"/>
            <a:ext cx="594964" cy="586921"/>
          </a:xfrm>
        </p:spPr>
        <p:txBody>
          <a:bodyPr>
            <a:normAutofit fontScale="55000" lnSpcReduction="20000"/>
          </a:bodyPr>
          <a:lstStyle/>
          <a:p>
            <a:r>
              <a:rPr lang="en-US" sz="6600" b="1" dirty="0"/>
              <a:t>3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xmlns="" id="{7CC5BAFA-CF49-4067-BBFB-209A7B644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8129" y="4630206"/>
            <a:ext cx="594964" cy="586921"/>
          </a:xfrm>
        </p:spPr>
        <p:txBody>
          <a:bodyPr>
            <a:normAutofit fontScale="55000" lnSpcReduction="20000"/>
          </a:bodyPr>
          <a:lstStyle/>
          <a:p>
            <a:r>
              <a:rPr lang="en-US" sz="6600" b="1" dirty="0"/>
              <a:t>4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37410E16-D6B3-4AB0-8869-D027A3C88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9239" y="2315497"/>
            <a:ext cx="3274142" cy="116512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dirty="0" err="1" smtClean="0"/>
              <a:t>Undang-Undang</a:t>
            </a:r>
            <a:r>
              <a:rPr lang="en-US" b="1" dirty="0" smtClean="0"/>
              <a:t> No</a:t>
            </a:r>
            <a:r>
              <a:rPr lang="id-ID" b="1" dirty="0" smtClean="0"/>
              <a:t>.</a:t>
            </a:r>
            <a:r>
              <a:rPr lang="en-US" b="1" dirty="0" smtClean="0"/>
              <a:t> 12 </a:t>
            </a:r>
            <a:r>
              <a:rPr lang="en-US" b="1" dirty="0" err="1" smtClean="0"/>
              <a:t>Tahun</a:t>
            </a:r>
            <a:r>
              <a:rPr lang="en-US" b="1" dirty="0" smtClean="0"/>
              <a:t> 2012</a:t>
            </a:r>
            <a:r>
              <a:rPr lang="id-ID" b="1" dirty="0" smtClean="0"/>
              <a:t> 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xmlns="" id="{9287BC6C-3173-46CA-BB19-6E780BD63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8093" y="4424516"/>
            <a:ext cx="3244918" cy="10766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b="1" dirty="0" smtClean="0"/>
              <a:t>Permenristekdikti Nomor 61 Tahun 2016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Pangkalan</a:t>
            </a:r>
            <a:r>
              <a:rPr lang="en-US" dirty="0" smtClean="0"/>
              <a:t> Data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xmlns="" id="{AE999005-6721-41FB-A90F-8F0AD8AC0F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9667" y="2286001"/>
            <a:ext cx="3244918" cy="11356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b="1" dirty="0" smtClean="0"/>
              <a:t>Permendikbud Nomor 3 Tahun 2020</a:t>
            </a:r>
            <a:r>
              <a:rPr lang="id-ID" b="1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xmlns="" id="{246B7653-F204-40F9-BF19-5670862CF3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9667" y="3805084"/>
            <a:ext cx="3244918" cy="19910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b="1" dirty="0" smtClean="0"/>
              <a:t>Permenristekdikti Nomor 59 Tahun 2018</a:t>
            </a:r>
            <a:endParaRPr lang="id-ID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Ijazah</a:t>
            </a:r>
            <a:r>
              <a:rPr lang="en-US" sz="1800" dirty="0" smtClean="0"/>
              <a:t>, </a:t>
            </a:r>
            <a:r>
              <a:rPr lang="en-US" sz="1800" dirty="0" err="1" smtClean="0"/>
              <a:t>Sertifikat</a:t>
            </a:r>
            <a:r>
              <a:rPr lang="en-US" sz="1800" dirty="0" smtClean="0"/>
              <a:t> </a:t>
            </a:r>
            <a:r>
              <a:rPr lang="en-US" sz="1800" dirty="0" err="1" smtClean="0"/>
              <a:t>Kompetensi</a:t>
            </a:r>
            <a:r>
              <a:rPr lang="en-US" sz="1800" dirty="0" smtClean="0"/>
              <a:t>, </a:t>
            </a:r>
            <a:r>
              <a:rPr lang="en-US" sz="1800" dirty="0" err="1" smtClean="0"/>
              <a:t>Sertifikat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</a:t>
            </a:r>
            <a:r>
              <a:rPr lang="en-US" sz="1800" dirty="0" smtClean="0"/>
              <a:t>, </a:t>
            </a:r>
            <a:r>
              <a:rPr lang="en-US" sz="1800" dirty="0" err="1" smtClean="0"/>
              <a:t>Gelar</a:t>
            </a:r>
            <a:r>
              <a:rPr lang="en-US" sz="1800" dirty="0" smtClean="0"/>
              <a:t>, Dan Tata Cara </a:t>
            </a:r>
            <a:r>
              <a:rPr lang="en-US" sz="1800" dirty="0" err="1" smtClean="0"/>
              <a:t>Penulisan</a:t>
            </a:r>
            <a:r>
              <a:rPr lang="en-US" sz="1800" dirty="0" smtClean="0"/>
              <a:t> </a:t>
            </a:r>
            <a:r>
              <a:rPr lang="en-US" sz="1800" dirty="0" err="1" smtClean="0"/>
              <a:t>Gelar</a:t>
            </a:r>
            <a:r>
              <a:rPr lang="en-US" sz="1800" dirty="0" smtClean="0"/>
              <a:t> </a:t>
            </a:r>
            <a:r>
              <a:rPr lang="id-ID" sz="1800" dirty="0" smtClean="0"/>
              <a:t>d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Perguruan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xmlns="" id="{97ED33B7-83D4-4C5D-97A1-0AD4FDDF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Dasar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906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Roboto Black" panose="02000000000000000000" pitchFamily="2" charset="0"/>
              </a:rPr>
              <a:t>Dasar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Black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Roboto Black" panose="02000000000000000000" pitchFamily="2" charset="0"/>
              </a:rPr>
              <a:t>Hukum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layfair Display" panose="000005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B557FE8A-24F8-4008-A123-C406E0696D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90734" y="1681317"/>
            <a:ext cx="4822724" cy="1719186"/>
          </a:xfrm>
        </p:spPr>
        <p:txBody>
          <a:bodyPr/>
          <a:lstStyle/>
          <a:p>
            <a:pPr lvl="0" defTabSz="609585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Pasal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17</a:t>
            </a:r>
            <a:endParaRPr lang="id-ID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defTabSz="609585"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(1) Masa dan beban belajar penyelenggaraan program pendidikan</a:t>
            </a:r>
            <a:endParaRPr lang="en-US" sz="2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123FB4-3EB3-4D67-98AB-14BDE6C8C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129" y="3858899"/>
            <a:ext cx="5152765" cy="575903"/>
          </a:xfrm>
        </p:spPr>
        <p:txBody>
          <a:bodyPr/>
          <a:lstStyle/>
          <a:p>
            <a:pPr lvl="0"/>
            <a:r>
              <a:rPr lang="nb-NO" b="1" dirty="0" smtClean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Permenristekdikti Nomor 61 Tahun 2016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C7B4933-818C-420F-841C-81E8F0516A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5351" y="4615930"/>
            <a:ext cx="5844746" cy="17725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Bab IV-PENGELOLAAN PDDikti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Pasal 9 s.d Pasal 16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d-ID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Bab V Pemanfaatan PDDIKTI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Pasal 17s.d Pasal 18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0E6C4F7D-55EB-44C1-B4D8-B161BA20F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0" y="1327351"/>
            <a:ext cx="4940709" cy="368710"/>
          </a:xfrm>
        </p:spPr>
        <p:txBody>
          <a:bodyPr/>
          <a:lstStyle/>
          <a:p>
            <a:r>
              <a:rPr lang="nb-NO" b="1" dirty="0" smtClean="0">
                <a:latin typeface="Poppins" panose="00000500000000000000" pitchFamily="2" charset="0"/>
                <a:cs typeface="Poppins" panose="00000500000000000000" pitchFamily="2" charset="0"/>
              </a:rPr>
              <a:t>Permendikbud Nomor 3 Tahun 2020:</a:t>
            </a:r>
          </a:p>
        </p:txBody>
      </p:sp>
      <p:pic>
        <p:nvPicPr>
          <p:cNvPr id="10" name="Picture Placeholder 9" descr="images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1207" b="21207"/>
          <a:stretch>
            <a:fillRect/>
          </a:stretch>
        </p:blipFill>
        <p:spPr>
          <a:xfrm>
            <a:off x="7172057" y="3390979"/>
            <a:ext cx="3994985" cy="2290762"/>
          </a:xfrm>
        </p:spPr>
      </p:pic>
      <p:pic>
        <p:nvPicPr>
          <p:cNvPr id="11" name="Picture Placeholder 10" descr="Capture-03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6" r="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08534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A12F2A1-6241-45E3-B395-9DA0E45315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0291" y="3883704"/>
            <a:ext cx="3994986" cy="1146175"/>
          </a:xfrm>
        </p:spPr>
        <p:txBody>
          <a:bodyPr>
            <a:normAutofit/>
          </a:bodyPr>
          <a:lstStyle/>
          <a:p>
            <a:pPr lvl="0" defTabSz="609585">
              <a:lnSpc>
                <a:spcPct val="150000"/>
              </a:lnSpc>
              <a:spcBef>
                <a:spcPts val="0"/>
              </a:spcBef>
            </a:pPr>
            <a:r>
              <a:rPr lang="id-ID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Penomoran Ijazah Nasional</a:t>
            </a:r>
          </a:p>
          <a:p>
            <a:pPr lvl="0" defTabSz="609585">
              <a:lnSpc>
                <a:spcPct val="150000"/>
              </a:lnSpc>
              <a:spcBef>
                <a:spcPts val="0"/>
              </a:spcBef>
            </a:pPr>
            <a:r>
              <a:rPr lang="id-ID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Pasal 5, Pasal 6 dan Pasal 7</a:t>
            </a:r>
            <a:endParaRPr lang="en-US" sz="2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BD3118B0-B905-4649-9564-A94734CDE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7789" y="3466647"/>
            <a:ext cx="6400800" cy="475409"/>
          </a:xfrm>
        </p:spPr>
        <p:txBody>
          <a:bodyPr/>
          <a:lstStyle/>
          <a:p>
            <a:r>
              <a:rPr lang="nb-NO" sz="2000" b="1" dirty="0" smtClean="0">
                <a:latin typeface="Poppins" panose="00000500000000000000" pitchFamily="2" charset="0"/>
                <a:cs typeface="Poppins" panose="00000500000000000000" pitchFamily="2" charset="0"/>
              </a:rPr>
              <a:t>Permenristekdikti Nomor 59 Tahun 2018</a:t>
            </a:r>
          </a:p>
        </p:txBody>
      </p:sp>
      <p:pic>
        <p:nvPicPr>
          <p:cNvPr id="6" name="Picture Placeholder 5" descr="images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199" r="4199"/>
          <a:stretch>
            <a:fillRect/>
          </a:stretch>
        </p:blipFill>
        <p:spPr>
          <a:xfrm>
            <a:off x="4098509" y="1097370"/>
            <a:ext cx="3994985" cy="2290762"/>
          </a:xfrm>
        </p:spPr>
      </p:pic>
    </p:spTree>
    <p:extLst>
      <p:ext uri="{BB962C8B-B14F-4D97-AF65-F5344CB8AC3E}">
        <p14:creationId xmlns:p14="http://schemas.microsoft.com/office/powerpoint/2010/main" xmlns="" val="15035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Neo Feeder 2022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d-ID" dirty="0" smtClean="0"/>
              <a:t>Aplikasi	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d-ID" dirty="0" smtClean="0"/>
              <a:t>02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168" y="762055"/>
            <a:ext cx="7260431" cy="1325563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Laman</a:t>
            </a:r>
            <a:r>
              <a:rPr lang="en-US" sz="3200" dirty="0" smtClean="0"/>
              <a:t> </a:t>
            </a:r>
            <a:r>
              <a:rPr lang="en-US" sz="3200" dirty="0" err="1" smtClean="0"/>
              <a:t>Pangkalan</a:t>
            </a:r>
            <a:r>
              <a:rPr lang="en-US" sz="3200" dirty="0" smtClean="0"/>
              <a:t> Data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r>
              <a:rPr lang="en-US" sz="3200" dirty="0" smtClean="0"/>
              <a:t> (</a:t>
            </a:r>
            <a:r>
              <a:rPr lang="en-US" sz="3200" dirty="0" err="1" smtClean="0"/>
              <a:t>PDDikti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98169" y="2105025"/>
            <a:ext cx="7592270" cy="4383088"/>
          </a:xfrm>
        </p:spPr>
        <p:txBody>
          <a:bodyPr>
            <a:noAutofit/>
          </a:bodyPr>
          <a:lstStyle/>
          <a:p>
            <a:r>
              <a:rPr lang="en-US" sz="2600" dirty="0" err="1" smtClean="0"/>
              <a:t>Laman</a:t>
            </a:r>
            <a:r>
              <a:rPr lang="en-US" sz="2600" dirty="0" smtClean="0"/>
              <a:t> </a:t>
            </a:r>
            <a:r>
              <a:rPr lang="en-US" sz="2600" dirty="0" err="1" smtClean="0"/>
              <a:t>PDDikti</a:t>
            </a:r>
            <a:r>
              <a:rPr lang="en-US" sz="2600" dirty="0" smtClean="0"/>
              <a:t> </a:t>
            </a:r>
            <a:r>
              <a:rPr lang="en-US" sz="2600" dirty="0" err="1" smtClean="0"/>
              <a:t>terbagi</a:t>
            </a:r>
            <a:r>
              <a:rPr lang="en-US" sz="2600" dirty="0" smtClean="0"/>
              <a:t>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, </a:t>
            </a:r>
            <a:r>
              <a:rPr lang="en-US" sz="2600" dirty="0" err="1" smtClean="0"/>
              <a:t>yaitu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600" b="1" dirty="0" smtClean="0"/>
              <a:t>Frontend :</a:t>
            </a:r>
            <a:r>
              <a:rPr lang="id-ID" sz="2600" dirty="0" smtClean="0"/>
              <a:t> </a:t>
            </a:r>
            <a:r>
              <a:rPr lang="fi-FI" sz="2600" dirty="0" smtClean="0"/>
              <a:t>laman pddikti.kemdikbud.go.id</a:t>
            </a:r>
            <a:r>
              <a:rPr lang="id-ID" sz="2600" dirty="0" smtClean="0"/>
              <a:t> (dapat diakses oleh masyarakat umum sebagai representasi dari data yang dilaporkan perguruan tinggi kepada PDDikti)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600" b="1" dirty="0" smtClean="0"/>
              <a:t>Backend</a:t>
            </a:r>
            <a:r>
              <a:rPr lang="en-US" sz="2600" b="1" dirty="0" smtClean="0"/>
              <a:t> </a:t>
            </a:r>
            <a:r>
              <a:rPr lang="en-US" sz="2600" dirty="0" err="1" smtClean="0"/>
              <a:t>laman</a:t>
            </a:r>
            <a:r>
              <a:rPr lang="en-US" sz="2600" dirty="0" smtClean="0"/>
              <a:t> pddikti-admin.kemdikbud.go.id</a:t>
            </a:r>
            <a:r>
              <a:rPr lang="id-ID" sz="2600" dirty="0" smtClean="0"/>
              <a:t> (dikhususkan untuk pengelola data perguruan tinggi (Admin PT), sebagai laman transaksi, pengecekan data dan beberapa proses pembaruan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6" name="Picture Placeholder 5" descr="Capture_05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4096" r="14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956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Style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848</Words>
  <Application>Microsoft Office PowerPoint</Application>
  <PresentationFormat>Custom</PresentationFormat>
  <Paragraphs>266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WORKSHOP PELAPORAN</vt:lpstr>
      <vt:lpstr>Materi</vt:lpstr>
      <vt:lpstr>Slide 3</vt:lpstr>
      <vt:lpstr>PDDIKTI</vt:lpstr>
      <vt:lpstr>Dasar Hukum</vt:lpstr>
      <vt:lpstr>Slide 6</vt:lpstr>
      <vt:lpstr>Slide 7</vt:lpstr>
      <vt:lpstr>Neo Feeder 2022</vt:lpstr>
      <vt:lpstr>Laman Pangkalan Data Pendidikan Tinggi (PDDikti) </vt:lpstr>
      <vt:lpstr>Aplikasi PDDikti  Neo Feeder</vt:lpstr>
      <vt:lpstr>Pembaruan PDDIKTI Neo Feeder :</vt:lpstr>
      <vt:lpstr>Instalasi Neo Feeder</vt:lpstr>
      <vt:lpstr>Inisiasi Data Awal pada  Aplikasi PDDikti Neo Feeder</vt:lpstr>
      <vt:lpstr>Migrasi Data (Instalasi dilakukan pada perangkat yang sama dengan aplikasi PDDikti Feeder versi 4.1 terinstall)</vt:lpstr>
      <vt:lpstr>Neo Feeder</vt:lpstr>
      <vt:lpstr>Alur Sistem PDDikti</vt:lpstr>
      <vt:lpstr>Pendataan PDDikti di Perguruan Tinggi</vt:lpstr>
      <vt:lpstr>Timeline Pendataan di PT (Lanjutan)</vt:lpstr>
      <vt:lpstr>Slide 19</vt:lpstr>
      <vt:lpstr>Pelaporan Akhir Semester</vt:lpstr>
      <vt:lpstr>Menu Neo Feeder</vt:lpstr>
      <vt:lpstr>Checkpoint 1 (Rencana Studi)</vt:lpstr>
      <vt:lpstr>Slide 23</vt:lpstr>
      <vt:lpstr>Slide 24</vt:lpstr>
      <vt:lpstr>Checkpoint 2  (Hasil Studi)</vt:lpstr>
      <vt:lpstr>Slide 26</vt:lpstr>
      <vt:lpstr>Slide 27</vt:lpstr>
      <vt:lpstr>Slide 28</vt:lpstr>
      <vt:lpstr>Slide 29</vt:lpstr>
      <vt:lpstr>Metode Perhitungan</vt:lpstr>
      <vt:lpstr>SANKSI PELAPORAN DATA PDDIKTI </vt:lpstr>
      <vt:lpstr>Slide 32</vt:lpstr>
      <vt:lpstr>Slide 33</vt:lpstr>
      <vt:lpstr>Slide 34</vt:lpstr>
      <vt:lpstr>Slide 35</vt:lpstr>
      <vt:lpstr>Slide 36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MSaputra</dc:creator>
  <cp:lastModifiedBy>sugiyamto</cp:lastModifiedBy>
  <cp:revision>127</cp:revision>
  <dcterms:created xsi:type="dcterms:W3CDTF">2017-02-04T23:51:06Z</dcterms:created>
  <dcterms:modified xsi:type="dcterms:W3CDTF">2022-05-24T01:49:47Z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FileSave" visible="true"/>
      </mso:documentControls>
    </mso:qat>
  </mso:ribbon>
</mso:customUI>
</file>