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7"/>
  </p:notesMasterIdLst>
  <p:sldIdLst>
    <p:sldId id="341" r:id="rId4"/>
    <p:sldId id="257" r:id="rId5"/>
    <p:sldId id="258" r:id="rId6"/>
    <p:sldId id="259" r:id="rId7"/>
    <p:sldId id="389" r:id="rId8"/>
    <p:sldId id="390" r:id="rId9"/>
    <p:sldId id="391" r:id="rId10"/>
    <p:sldId id="307" r:id="rId11"/>
    <p:sldId id="392" r:id="rId12"/>
    <p:sldId id="393" r:id="rId13"/>
    <p:sldId id="394" r:id="rId14"/>
    <p:sldId id="313" r:id="rId15"/>
    <p:sldId id="395" r:id="rId16"/>
    <p:sldId id="396" r:id="rId17"/>
    <p:sldId id="397" r:id="rId18"/>
    <p:sldId id="399" r:id="rId19"/>
    <p:sldId id="400" r:id="rId20"/>
    <p:sldId id="401" r:id="rId21"/>
    <p:sldId id="402" r:id="rId22"/>
    <p:sldId id="403" r:id="rId23"/>
    <p:sldId id="404" r:id="rId24"/>
    <p:sldId id="398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7" autoAdjust="0"/>
    <p:restoredTop sz="96196" autoAdjust="0"/>
  </p:normalViewPr>
  <p:slideViewPr>
    <p:cSldViewPr snapToGrid="0" showGuides="1">
      <p:cViewPr varScale="1">
        <p:scale>
          <a:sx n="72" d="100"/>
          <a:sy n="72" d="100"/>
        </p:scale>
        <p:origin x="540" y="54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24CC-712B-4EDC-A1ED-C47531F22C3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BD6D-1BCC-4A91-94E8-ABBE7DE3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3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11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7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40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0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9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0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9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71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8B392F8B-471F-48A5-9275-471EE9BE92E7}"/>
              </a:ext>
            </a:extLst>
          </p:cNvPr>
          <p:cNvSpPr/>
          <p:nvPr userDrawn="1"/>
        </p:nvSpPr>
        <p:spPr>
          <a:xfrm>
            <a:off x="-1616" y="1247597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A96AE1B-5749-45B0-B428-DF7D0F488669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="" xmlns:a16="http://schemas.microsoft.com/office/drawing/2014/main" id="{51E668D0-535A-4990-8E06-BB82F380A41A}"/>
              </a:ext>
            </a:extLst>
          </p:cNvPr>
          <p:cNvSpPr/>
          <p:nvPr userDrawn="1"/>
        </p:nvSpPr>
        <p:spPr>
          <a:xfrm>
            <a:off x="-307855" y="5652477"/>
            <a:ext cx="8090901" cy="807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2A53D67-7525-4276-8EB6-3E9A3694C933}"/>
              </a:ext>
            </a:extLst>
          </p:cNvPr>
          <p:cNvGrpSpPr/>
          <p:nvPr userDrawn="1"/>
        </p:nvGrpSpPr>
        <p:grpSpPr>
          <a:xfrm>
            <a:off x="994636" y="2926084"/>
            <a:ext cx="5395343" cy="3128207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="" xmlns:a16="http://schemas.microsoft.com/office/drawing/2014/main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="" xmlns:a16="http://schemas.microsoft.com/office/drawing/2014/main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99641" y="3059771"/>
            <a:ext cx="3985541" cy="2576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="" xmlns:a16="http://schemas.microsoft.com/office/drawing/2014/main" id="{A441FF6A-3E7D-47A1-B8C1-5D555E74D492}"/>
              </a:ext>
            </a:extLst>
          </p:cNvPr>
          <p:cNvSpPr/>
          <p:nvPr userDrawn="1"/>
        </p:nvSpPr>
        <p:spPr>
          <a:xfrm flipH="1">
            <a:off x="639418" y="-1"/>
            <a:ext cx="10913165" cy="68580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9808" y="3419062"/>
            <a:ext cx="7262192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7262195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B7DD712-92B1-477B-8080-5AF38C7E3E01}"/>
              </a:ext>
            </a:extLst>
          </p:cNvPr>
          <p:cNvSpPr/>
          <p:nvPr userDrawn="1"/>
        </p:nvSpPr>
        <p:spPr>
          <a:xfrm>
            <a:off x="0" y="4902095"/>
            <a:ext cx="12192000" cy="15251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FE02773-B45E-4ACB-97AC-CF37612D3B5C}"/>
              </a:ext>
            </a:extLst>
          </p:cNvPr>
          <p:cNvGrpSpPr/>
          <p:nvPr userDrawn="1"/>
        </p:nvGrpSpPr>
        <p:grpSpPr>
          <a:xfrm>
            <a:off x="416723" y="332381"/>
            <a:ext cx="11369246" cy="6270450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72AE6E1-85E1-49AE-9EB4-1E31104ED1EA}"/>
              </a:ext>
            </a:extLst>
          </p:cNvPr>
          <p:cNvGrpSpPr/>
          <p:nvPr userDrawn="1"/>
        </p:nvGrpSpPr>
        <p:grpSpPr>
          <a:xfrm>
            <a:off x="410360" y="1165242"/>
            <a:ext cx="11375609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599072A-DF1D-4F3E-A195-60C1FC5175DD}"/>
              </a:ext>
            </a:extLst>
          </p:cNvPr>
          <p:cNvGrpSpPr/>
          <p:nvPr userDrawn="1"/>
        </p:nvGrpSpPr>
        <p:grpSpPr>
          <a:xfrm>
            <a:off x="3295050" y="-10133"/>
            <a:ext cx="8482260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2B7AB7C-5EA2-4CB4-947A-4A297AD28C4C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56374F2-8700-4331-A7BB-C23080F1D2B9}"/>
              </a:ext>
            </a:extLst>
          </p:cNvPr>
          <p:cNvSpPr/>
          <p:nvPr userDrawn="1"/>
        </p:nvSpPr>
        <p:spPr>
          <a:xfrm>
            <a:off x="-1615" y="3010949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6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70BA849-A5AE-4334-924A-D33D7D0282CA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B339D9D-C400-4AAD-8F36-1E02963D8A4A}"/>
              </a:ext>
            </a:extLst>
          </p:cNvPr>
          <p:cNvSpPr/>
          <p:nvPr userDrawn="1"/>
        </p:nvSpPr>
        <p:spPr>
          <a:xfrm>
            <a:off x="2334922" y="2037162"/>
            <a:ext cx="3763619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3" name="그림 개체 틀 2">
            <a:extLst>
              <a:ext uri="{FF2B5EF4-FFF2-40B4-BE49-F238E27FC236}">
                <a16:creationId xmlns="" xmlns:a16="http://schemas.microsoft.com/office/drawing/2014/main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461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4A2DC25-2711-4972-9BB0-F181569F5C44}"/>
              </a:ext>
            </a:extLst>
          </p:cNvPr>
          <p:cNvSpPr/>
          <p:nvPr userDrawn="1"/>
        </p:nvSpPr>
        <p:spPr>
          <a:xfrm>
            <a:off x="8428382" y="2037162"/>
            <a:ext cx="3763619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그림 개체 틀 2">
            <a:extLst>
              <a:ext uri="{FF2B5EF4-FFF2-40B4-BE49-F238E27FC236}">
                <a16:creationId xmlns="" xmlns:a16="http://schemas.microsoft.com/office/drawing/2014/main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2000" y="4120284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82FFDC0-5EBD-431C-8B02-83FCCB7283DA}"/>
              </a:ext>
            </a:extLst>
          </p:cNvPr>
          <p:cNvSpPr/>
          <p:nvPr userDrawn="1"/>
        </p:nvSpPr>
        <p:spPr>
          <a:xfrm>
            <a:off x="6093462" y="4128349"/>
            <a:ext cx="3763619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="" xmlns:a16="http://schemas.microsoft.com/office/drawing/2014/main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540" y="4128993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79DDE1C-89C6-4848-9B2F-CAA106739F32}"/>
              </a:ext>
            </a:extLst>
          </p:cNvPr>
          <p:cNvSpPr/>
          <p:nvPr userDrawn="1"/>
        </p:nvSpPr>
        <p:spPr>
          <a:xfrm>
            <a:off x="1" y="4128349"/>
            <a:ext cx="3763619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/>
            <a:extLst>
              <a:ext uri="{FF2B5EF4-FFF2-40B4-BE49-F238E27FC236}">
                <a16:creationId xmlns=""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3966151" y="5729584"/>
            <a:ext cx="10772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000" dirty="0" smtClean="0">
                <a:solidFill>
                  <a:schemeClr val="bg1"/>
                </a:solidFill>
                <a:cs typeface="Arial" pitchFamily="34" charset="0"/>
              </a:rPr>
              <a:t>Ghufron, ST M.Kom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1015503"/>
            <a:ext cx="12192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err="1">
                <a:latin typeface="+mj-lt"/>
              </a:rPr>
              <a:t>Bimbingan</a:t>
            </a:r>
            <a:r>
              <a:rPr lang="en-US" sz="5400" b="1" dirty="0">
                <a:latin typeface="+mj-lt"/>
              </a:rPr>
              <a:t> </a:t>
            </a:r>
            <a:r>
              <a:rPr lang="en-US" sz="5400" b="1" dirty="0" err="1">
                <a:latin typeface="+mj-lt"/>
              </a:rPr>
              <a:t>Teknis</a:t>
            </a:r>
            <a:r>
              <a:rPr lang="en-US" sz="5400" b="1" dirty="0">
                <a:latin typeface="+mj-lt"/>
              </a:rPr>
              <a:t> PDDIKTI</a:t>
            </a:r>
          </a:p>
          <a:p>
            <a:pPr algn="ctr"/>
            <a:r>
              <a:rPr lang="en-US" sz="5400" b="1" dirty="0">
                <a:latin typeface="+mj-lt"/>
              </a:rPr>
              <a:t>Feeder 4.1 </a:t>
            </a:r>
            <a:r>
              <a:rPr lang="en-US" sz="5400" b="1" dirty="0" err="1">
                <a:latin typeface="+mj-lt"/>
              </a:rPr>
              <a:t>dan</a:t>
            </a:r>
            <a:r>
              <a:rPr lang="en-US" sz="5400" b="1" dirty="0">
                <a:latin typeface="+mj-lt"/>
              </a:rPr>
              <a:t> Web Service</a:t>
            </a:r>
            <a:endParaRPr lang="ko-KR" altLang="en-US" sz="5400" b="1" dirty="0"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5011" y="3865419"/>
            <a:ext cx="5041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d-ID" sz="2400" dirty="0"/>
          </a:p>
          <a:p>
            <a:pPr algn="ctr"/>
            <a:r>
              <a:rPr lang="id-ID" sz="2400" dirty="0"/>
              <a:t> Universitas Veteran Bangun </a:t>
            </a:r>
            <a:r>
              <a:rPr lang="id-ID" sz="2400" dirty="0" smtClean="0"/>
              <a:t>Nusantara</a:t>
            </a:r>
            <a:br>
              <a:rPr lang="id-ID" sz="2400" dirty="0" smtClean="0"/>
            </a:br>
            <a:r>
              <a:rPr lang="id-ID" sz="2400" dirty="0" smtClean="0"/>
              <a:t>29 Oktober 2021 </a:t>
            </a:r>
            <a:endParaRPr lang="id-ID" sz="2400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Pengembangan WS 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8777" y="1734017"/>
            <a:ext cx="4192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Tool Pengembangan WS</a:t>
            </a:r>
          </a:p>
          <a:p>
            <a:pPr marL="342900" indent="-342900">
              <a:buAutoNum type="arabicPeriod"/>
            </a:pPr>
            <a:r>
              <a:rPr lang="id-ID" dirty="0" smtClean="0"/>
              <a:t>Editor Pemograman (netbean, sublime, visual code, dll)</a:t>
            </a:r>
          </a:p>
          <a:p>
            <a:pPr marL="342900" indent="-342900">
              <a:buAutoNum type="arabicPeriod"/>
            </a:pPr>
            <a:r>
              <a:rPr lang="id-ID" dirty="0" smtClean="0"/>
              <a:t>Postman (jika diperlukan)</a:t>
            </a:r>
          </a:p>
          <a:p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5581142" y="1826782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Bahasa Pemograman dan database</a:t>
            </a:r>
          </a:p>
          <a:p>
            <a:pPr marL="342900" indent="-342900">
              <a:buAutoNum type="arabicPeriod"/>
            </a:pPr>
            <a:r>
              <a:rPr lang="id-ID" dirty="0" smtClean="0"/>
              <a:t>Php, C#, dll</a:t>
            </a:r>
          </a:p>
          <a:p>
            <a:pPr marL="342900" indent="-342900">
              <a:buAutoNum type="arabicPeriod"/>
            </a:pPr>
            <a:r>
              <a:rPr lang="id-ID" dirty="0" smtClean="0"/>
              <a:t>Mysql, Sql Server, Postgre, dll</a:t>
            </a:r>
          </a:p>
        </p:txBody>
      </p:sp>
    </p:spTree>
    <p:extLst>
      <p:ext uri="{BB962C8B-B14F-4D97-AF65-F5344CB8AC3E}">
        <p14:creationId xmlns:p14="http://schemas.microsoft.com/office/powerpoint/2010/main" val="39286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Dictionary Webservice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406" y="1447812"/>
            <a:ext cx="62159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dirty="0" smtClean="0"/>
              <a:t>Melihat dictionary web service 2.1</a:t>
            </a:r>
          </a:p>
          <a:p>
            <a:r>
              <a:rPr lang="id-ID" dirty="0" smtClean="0"/>
              <a:t>      “namahost”:8082/ws/live2.php</a:t>
            </a:r>
          </a:p>
          <a:p>
            <a:r>
              <a:rPr lang="id-ID" dirty="0"/>
              <a:t> </a:t>
            </a:r>
            <a:r>
              <a:rPr lang="id-ID" dirty="0" smtClean="0"/>
              <a:t>     Contoh :</a:t>
            </a:r>
            <a:r>
              <a:rPr lang="id-ID" dirty="0"/>
              <a:t>http://</a:t>
            </a:r>
            <a:r>
              <a:rPr lang="id-ID" dirty="0" smtClean="0"/>
              <a:t>localhost:8082/ws/live2.php</a:t>
            </a:r>
          </a:p>
          <a:p>
            <a:r>
              <a:rPr lang="id-ID" dirty="0" smtClean="0"/>
              <a:t>2. Terdapat 28 dictionary pada WS 2.1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Get 		: untuk menarik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Insert 	: untuk menambah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Update 	: untuk mengedit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Delete	: untuk menghapus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Export 	: </a:t>
            </a:r>
            <a:r>
              <a:rPr lang="id-ID" dirty="0"/>
              <a:t>u</a:t>
            </a:r>
            <a:r>
              <a:rPr lang="id-ID" dirty="0" smtClean="0"/>
              <a:t>ntuk mengekspor data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4975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Contoh Dengan Postman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059227" y="1496291"/>
            <a:ext cx="78085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Postman adalah sebuah </a:t>
            </a:r>
            <a:r>
              <a:rPr lang="id-ID" dirty="0"/>
              <a:t>aplikasi yang berfungsi sebagai </a:t>
            </a:r>
            <a:r>
              <a:rPr lang="id-ID" i="1" dirty="0"/>
              <a:t>REST </a:t>
            </a:r>
            <a:r>
              <a:rPr lang="id-ID" i="1" dirty="0" smtClean="0"/>
              <a:t>CLIENT</a:t>
            </a:r>
          </a:p>
          <a:p>
            <a:pPr algn="just"/>
            <a:r>
              <a:rPr lang="id-ID" dirty="0" smtClean="0"/>
              <a:t>    untuk </a:t>
            </a:r>
            <a:r>
              <a:rPr lang="id-ID" dirty="0"/>
              <a:t>uji coba </a:t>
            </a:r>
            <a:r>
              <a:rPr lang="id-ID" i="1" dirty="0"/>
              <a:t>REST API</a:t>
            </a:r>
            <a:r>
              <a:rPr lang="id-ID" dirty="0"/>
              <a:t>. </a:t>
            </a:r>
            <a:endParaRPr lang="id-ID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b="1" dirty="0" smtClean="0"/>
              <a:t>Postman</a:t>
            </a:r>
            <a:r>
              <a:rPr lang="id-ID" dirty="0"/>
              <a:t> biasa digunakan  </a:t>
            </a:r>
            <a:r>
              <a:rPr lang="id-ID" dirty="0" smtClean="0"/>
              <a:t>oleh </a:t>
            </a:r>
            <a:r>
              <a:rPr lang="id-ID" dirty="0"/>
              <a:t>developer pembuat API </a:t>
            </a:r>
            <a:endParaRPr lang="id-ID" dirty="0" smtClean="0"/>
          </a:p>
          <a:p>
            <a:pPr algn="just"/>
            <a:r>
              <a:rPr lang="id-ID" dirty="0" smtClean="0"/>
              <a:t>    sebagai </a:t>
            </a:r>
            <a:r>
              <a:rPr lang="id-ID" dirty="0"/>
              <a:t>tools untuk menguji API yang telah mereka </a:t>
            </a:r>
            <a:r>
              <a:rPr lang="id-ID" dirty="0" smtClean="0"/>
              <a:t>buat.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b="1" dirty="0" smtClean="0"/>
              <a:t>API</a:t>
            </a:r>
            <a:r>
              <a:rPr lang="id-ID" dirty="0"/>
              <a:t> atau Application Programming Interface adalah sebuah interface </a:t>
            </a:r>
            <a:endParaRPr lang="id-ID" dirty="0" smtClean="0"/>
          </a:p>
          <a:p>
            <a:pPr algn="just"/>
            <a:r>
              <a:rPr lang="id-ID" dirty="0" smtClean="0"/>
              <a:t>     yang </a:t>
            </a:r>
            <a:r>
              <a:rPr lang="id-ID" dirty="0"/>
              <a:t>dapat menghubungkan aplikasi satu dengan aplikasi lainnya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Contoh Dengan Postman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8161" y="1911927"/>
            <a:ext cx="576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Sebelumnya install terlebih dahulu aplikasi postman</a:t>
            </a:r>
            <a:br>
              <a:rPr lang="id-ID" dirty="0"/>
            </a:br>
            <a:r>
              <a:rPr lang="id-ID" dirty="0"/>
              <a:t>download di </a:t>
            </a:r>
            <a:r>
              <a:rPr lang="id-ID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https://www.postman.com</a:t>
            </a:r>
            <a:r>
              <a:rPr lang="id-I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3164" y="2814451"/>
            <a:ext cx="45255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1.HEADERS</a:t>
            </a:r>
            <a:endParaRPr lang="id-ID" dirty="0"/>
          </a:p>
          <a:p>
            <a:r>
              <a:rPr lang="id-ID" dirty="0" smtClean="0"/>
              <a:t>Content-Type :application/json</a:t>
            </a:r>
          </a:p>
          <a:p>
            <a:r>
              <a:rPr lang="id-ID" dirty="0" smtClean="0"/>
              <a:t>2. BODY</a:t>
            </a:r>
          </a:p>
          <a:p>
            <a:r>
              <a:rPr lang="id-ID" dirty="0" smtClean="0"/>
              <a:t>raw</a:t>
            </a:r>
            <a:endParaRPr lang="id-ID" dirty="0"/>
          </a:p>
          <a:p>
            <a:r>
              <a:rPr lang="id-ID" dirty="0"/>
              <a:t>{</a:t>
            </a:r>
          </a:p>
          <a:p>
            <a:r>
              <a:rPr lang="id-ID" dirty="0"/>
              <a:t>	"act": "GetToken",</a:t>
            </a:r>
          </a:p>
          <a:p>
            <a:r>
              <a:rPr lang="id-ID" dirty="0"/>
              <a:t>	"username": "&lt;user feeder&gt;",</a:t>
            </a:r>
          </a:p>
          <a:p>
            <a:r>
              <a:rPr lang="id-ID" dirty="0"/>
              <a:t>	"password": "&lt;password feeder&gt;"</a:t>
            </a:r>
          </a:p>
          <a:p>
            <a:r>
              <a:rPr lang="id-ID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322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Contoh Dengan Postman (2)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94" y="1378899"/>
            <a:ext cx="6768176" cy="29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23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Contoh Dengan Postman (3)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26" y="1532137"/>
            <a:ext cx="5410200" cy="21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26" y="3814494"/>
            <a:ext cx="4393112" cy="2360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5803" y="1532137"/>
            <a:ext cx="41682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Aksi dictionary contoh GetAllProdi</a:t>
            </a:r>
            <a:br>
              <a:rPr lang="id-ID" dirty="0" smtClean="0"/>
            </a:br>
            <a:r>
              <a:rPr lang="en-US" dirty="0"/>
              <a:t>{</a:t>
            </a:r>
          </a:p>
          <a:p>
            <a:r>
              <a:rPr lang="en-US" dirty="0"/>
              <a:t>	"act": "</a:t>
            </a:r>
            <a:r>
              <a:rPr lang="en-US" dirty="0" err="1"/>
              <a:t>GetAllProdi</a:t>
            </a:r>
            <a:r>
              <a:rPr lang="en-US" dirty="0"/>
              <a:t>",</a:t>
            </a:r>
          </a:p>
          <a:p>
            <a:r>
              <a:rPr lang="en-US" dirty="0"/>
              <a:t>	"token": </a:t>
            </a:r>
            <a:r>
              <a:rPr lang="en-US" dirty="0" smtClean="0"/>
              <a:t>“</a:t>
            </a:r>
            <a:r>
              <a:rPr lang="id-ID" dirty="0" smtClean="0"/>
              <a:t>&lt;token&gt;</a:t>
            </a:r>
            <a:r>
              <a:rPr lang="en-US" dirty="0" smtClean="0"/>
              <a:t>",</a:t>
            </a:r>
            <a:endParaRPr lang="en-US" dirty="0"/>
          </a:p>
          <a:p>
            <a:r>
              <a:rPr lang="en-US" dirty="0"/>
              <a:t>	"filter": "",</a:t>
            </a:r>
          </a:p>
          <a:p>
            <a:r>
              <a:rPr lang="en-US" dirty="0"/>
              <a:t>	"order": "",</a:t>
            </a:r>
          </a:p>
          <a:p>
            <a:r>
              <a:rPr lang="en-US" dirty="0"/>
              <a:t>	"limit": "100",</a:t>
            </a:r>
          </a:p>
          <a:p>
            <a:r>
              <a:rPr lang="en-US" dirty="0"/>
              <a:t>	"offset": ""</a:t>
            </a:r>
          </a:p>
          <a:p>
            <a:r>
              <a:rPr lang="en-US" dirty="0"/>
              <a:t>}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6269376" y="4399559"/>
            <a:ext cx="608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Untuk Aksi dictionary lain silahkan ganti sesuai dictionary</a:t>
            </a:r>
            <a:br>
              <a:rPr lang="id-ID" dirty="0" smtClean="0"/>
            </a:br>
            <a:r>
              <a:rPr lang="id-ID" dirty="0" smtClean="0"/>
              <a:t> webserviceyang di inginkan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92072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Implementasi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030" y="1531668"/>
            <a:ext cx="731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Implementasi dengan Bahasa pemograman PHP dan Database Mysql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26" y="1901000"/>
            <a:ext cx="6379825" cy="216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0364" y="2725129"/>
            <a:ext cx="4506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dirty="0" smtClean="0"/>
              <a:t>Mysql_servername : sesuai host mysql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M</a:t>
            </a:r>
            <a:r>
              <a:rPr lang="id-ID" dirty="0" smtClean="0"/>
              <a:t>ysql username :username Mysql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Mysql password :Password Mysql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Nama database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7390364" y="2355797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Sample koneksi php mydli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663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Implementasi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030" y="1531668"/>
            <a:ext cx="731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Implementasi dengan Bahasa pemograman PHP dan Database Mysql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7549390" y="2678580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dirty="0" smtClean="0"/>
              <a:t>username : username feeder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Password: password feeder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9390" y="2266707"/>
            <a:ext cx="407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Sample Get Token (pastikan curl aktif)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26" y="2150136"/>
            <a:ext cx="4301035" cy="23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25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Implementasi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030" y="1364685"/>
            <a:ext cx="731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Implementasi dengan Bahasa pemograman PHP dan Database Mysql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30" y="1734017"/>
            <a:ext cx="83153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Implementasi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030" y="1364685"/>
            <a:ext cx="731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Implementasi dengan Bahasa pemograman PHP dan Database Mysql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26" y="1734017"/>
            <a:ext cx="76104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854838B-C2CB-4B2C-974C-15D3D1162633}"/>
              </a:ext>
            </a:extLst>
          </p:cNvPr>
          <p:cNvGrpSpPr/>
          <p:nvPr/>
        </p:nvGrpSpPr>
        <p:grpSpPr>
          <a:xfrm>
            <a:off x="3705840" y="3113506"/>
            <a:ext cx="4797245" cy="1142740"/>
            <a:chOff x="3685673" y="2733741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3685673" y="2733741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altLang="ko-KR" sz="4800" b="1" dirty="0" smtClean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PDDIKTI</a:t>
              </a:r>
              <a:endParaRPr lang="ko-KR" altLang="en-US" sz="4800" b="1" dirty="0">
                <a:solidFill>
                  <a:schemeClr val="accent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3705822" y="3496825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FEEDER 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NEW PATCH PD DIKTI v4.1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Implementasi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030" y="1364685"/>
            <a:ext cx="731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Implementasi dengan Bahasa pemograman PHP dan Database Mysql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26" y="1734017"/>
            <a:ext cx="5953125" cy="429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4386" y="2103349"/>
            <a:ext cx="55023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Yang perlu diperhatikan adalah aksi dari webservice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act </a:t>
            </a:r>
            <a:r>
              <a:rPr lang="id-ID" dirty="0" smtClean="0"/>
              <a:t>		</a:t>
            </a:r>
            <a:r>
              <a:rPr lang="en-US" dirty="0" smtClean="0"/>
              <a:t>:</a:t>
            </a:r>
            <a:r>
              <a:rPr lang="id-ID" dirty="0" smtClean="0"/>
              <a:t> aksi dari webservice (dictionary)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Token</a:t>
            </a:r>
            <a:r>
              <a:rPr lang="id-ID" dirty="0" smtClean="0"/>
              <a:t>	</a:t>
            </a:r>
            <a:r>
              <a:rPr lang="en-US" dirty="0" smtClean="0"/>
              <a:t>:</a:t>
            </a:r>
            <a:r>
              <a:rPr lang="id-ID" dirty="0" smtClean="0"/>
              <a:t> mendapatkan token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Filter</a:t>
            </a:r>
            <a:r>
              <a:rPr lang="id-ID" dirty="0" smtClean="0"/>
              <a:t>		</a:t>
            </a:r>
            <a:r>
              <a:rPr lang="en-US" dirty="0" smtClean="0"/>
              <a:t>:</a:t>
            </a:r>
            <a:r>
              <a:rPr lang="id-ID" dirty="0" smtClean="0"/>
              <a:t> filter data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Order</a:t>
            </a:r>
            <a:r>
              <a:rPr lang="id-ID" dirty="0" smtClean="0"/>
              <a:t>	: order data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Limit</a:t>
            </a:r>
            <a:r>
              <a:rPr lang="id-ID" dirty="0" smtClean="0"/>
              <a:t>		</a:t>
            </a:r>
            <a:r>
              <a:rPr lang="en-US" dirty="0" smtClean="0"/>
              <a:t>:</a:t>
            </a:r>
            <a:r>
              <a:rPr lang="id-ID" dirty="0" smtClean="0"/>
              <a:t> batasan jumlah data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Offset</a:t>
            </a:r>
            <a:r>
              <a:rPr lang="id-ID" dirty="0" smtClean="0"/>
              <a:t>	: awalan data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90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User Guide 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273" y="3603438"/>
            <a:ext cx="1045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https://pddikti-admin.kemdikbud.go.id/static/media/User-Guide-WS-2-Feeder-PDDIKTI.065a32da.pdf</a:t>
            </a:r>
            <a:endParaRPr lang="id-ID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273" y="2425148"/>
            <a:ext cx="927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User Guide pengembangan web service ada di pddikti admin silahkan login dengan akun</a:t>
            </a:r>
          </a:p>
          <a:p>
            <a:r>
              <a:rPr lang="id-ID" dirty="0" smtClean="0"/>
              <a:t>Pddikti admin kemudian klik link dibawah ini :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4127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: Shape 127">
            <a:extLst>
              <a:ext uri="{FF2B5EF4-FFF2-40B4-BE49-F238E27FC236}">
                <a16:creationId xmlns:a16="http://schemas.microsoft.com/office/drawing/2014/main" xmlns="" id="{6043EFEA-766B-4208-AF67-1E9F3E0EA447}"/>
              </a:ext>
            </a:extLst>
          </p:cNvPr>
          <p:cNvSpPr/>
          <p:nvPr/>
        </p:nvSpPr>
        <p:spPr>
          <a:xfrm>
            <a:off x="-1616" y="3002166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654" y="655313"/>
            <a:ext cx="11573197" cy="724247"/>
          </a:xfrm>
        </p:spPr>
        <p:txBody>
          <a:bodyPr/>
          <a:lstStyle/>
          <a:p>
            <a:r>
              <a:rPr lang="id-ID" dirty="0" smtClean="0"/>
              <a:t>Diskusi</a:t>
            </a:r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E7819B5-222D-433C-852A-3EF260FB5C40}"/>
              </a:ext>
            </a:extLst>
          </p:cNvPr>
          <p:cNvGrpSpPr/>
          <p:nvPr/>
        </p:nvGrpSpPr>
        <p:grpSpPr>
          <a:xfrm>
            <a:off x="0" y="907019"/>
            <a:ext cx="3225283" cy="2134754"/>
            <a:chOff x="4620899" y="1039004"/>
            <a:chExt cx="2951798" cy="1953740"/>
          </a:xfrm>
          <a:solidFill>
            <a:schemeClr val="accent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225FE95A-B1DF-4898-8BCD-D6B049DF2134}"/>
                </a:ext>
              </a:extLst>
            </p:cNvPr>
            <p:cNvSpPr/>
            <p:nvPr/>
          </p:nvSpPr>
          <p:spPr>
            <a:xfrm>
              <a:off x="4620899" y="1039004"/>
              <a:ext cx="2951798" cy="1688649"/>
            </a:xfrm>
            <a:custGeom>
              <a:avLst/>
              <a:gdLst>
                <a:gd name="connsiteX0" fmla="*/ 1465898 w 2951797"/>
                <a:gd name="connsiteY0" fmla="*/ 5001 h 1677558"/>
                <a:gd name="connsiteX1" fmla="*/ 1481138 w 2951797"/>
                <a:gd name="connsiteY1" fmla="*/ 5001 h 1677558"/>
                <a:gd name="connsiteX2" fmla="*/ 1805940 w 2951797"/>
                <a:gd name="connsiteY2" fmla="*/ 330756 h 1677558"/>
                <a:gd name="connsiteX3" fmla="*/ 1827848 w 2951797"/>
                <a:gd name="connsiteY3" fmla="*/ 340281 h 1677558"/>
                <a:gd name="connsiteX4" fmla="*/ 2339340 w 2951797"/>
                <a:gd name="connsiteY4" fmla="*/ 340281 h 1677558"/>
                <a:gd name="connsiteX5" fmla="*/ 2351723 w 2951797"/>
                <a:gd name="connsiteY5" fmla="*/ 352663 h 1677558"/>
                <a:gd name="connsiteX6" fmla="*/ 2351723 w 2951797"/>
                <a:gd name="connsiteY6" fmla="*/ 857488 h 1677558"/>
                <a:gd name="connsiteX7" fmla="*/ 2366010 w 2951797"/>
                <a:gd name="connsiteY7" fmla="*/ 891778 h 1677558"/>
                <a:gd name="connsiteX8" fmla="*/ 2942273 w 2951797"/>
                <a:gd name="connsiteY8" fmla="*/ 1468993 h 1677558"/>
                <a:gd name="connsiteX9" fmla="*/ 2951798 w 2951797"/>
                <a:gd name="connsiteY9" fmla="*/ 1475661 h 1677558"/>
                <a:gd name="connsiteX10" fmla="*/ 2939415 w 2951797"/>
                <a:gd name="connsiteY10" fmla="*/ 1478518 h 1677558"/>
                <a:gd name="connsiteX11" fmla="*/ 2366963 w 2951797"/>
                <a:gd name="connsiteY11" fmla="*/ 1478518 h 1677558"/>
                <a:gd name="connsiteX12" fmla="*/ 2353628 w 2951797"/>
                <a:gd name="connsiteY12" fmla="*/ 1492806 h 1677558"/>
                <a:gd name="connsiteX13" fmla="*/ 2354580 w 2951797"/>
                <a:gd name="connsiteY13" fmla="*/ 1624251 h 1677558"/>
                <a:gd name="connsiteX14" fmla="*/ 2344103 w 2951797"/>
                <a:gd name="connsiteY14" fmla="*/ 1629013 h 1677558"/>
                <a:gd name="connsiteX15" fmla="*/ 2280285 w 2951797"/>
                <a:gd name="connsiteY15" fmla="*/ 1619488 h 1677558"/>
                <a:gd name="connsiteX16" fmla="*/ 2204085 w 2951797"/>
                <a:gd name="connsiteY16" fmla="*/ 1650921 h 1677558"/>
                <a:gd name="connsiteX17" fmla="*/ 2175510 w 2951797"/>
                <a:gd name="connsiteY17" fmla="*/ 1674733 h 1677558"/>
                <a:gd name="connsiteX18" fmla="*/ 2165033 w 2951797"/>
                <a:gd name="connsiteY18" fmla="*/ 1673781 h 1677558"/>
                <a:gd name="connsiteX19" fmla="*/ 2138363 w 2951797"/>
                <a:gd name="connsiteY19" fmla="*/ 1634728 h 1677558"/>
                <a:gd name="connsiteX20" fmla="*/ 2132648 w 2951797"/>
                <a:gd name="connsiteY20" fmla="*/ 1614726 h 1677558"/>
                <a:gd name="connsiteX21" fmla="*/ 2132648 w 2951797"/>
                <a:gd name="connsiteY21" fmla="*/ 1270873 h 1677558"/>
                <a:gd name="connsiteX22" fmla="*/ 2132648 w 2951797"/>
                <a:gd name="connsiteY22" fmla="*/ 1258491 h 1677558"/>
                <a:gd name="connsiteX23" fmla="*/ 2154555 w 2951797"/>
                <a:gd name="connsiteY23" fmla="*/ 1255633 h 1677558"/>
                <a:gd name="connsiteX24" fmla="*/ 2396490 w 2951797"/>
                <a:gd name="connsiteY24" fmla="*/ 1255633 h 1677558"/>
                <a:gd name="connsiteX25" fmla="*/ 2419350 w 2951797"/>
                <a:gd name="connsiteY25" fmla="*/ 1257538 h 1677558"/>
                <a:gd name="connsiteX26" fmla="*/ 2428875 w 2951797"/>
                <a:gd name="connsiteY26" fmla="*/ 1244203 h 1677558"/>
                <a:gd name="connsiteX27" fmla="*/ 2146935 w 2951797"/>
                <a:gd name="connsiteY27" fmla="*/ 953691 h 1677558"/>
                <a:gd name="connsiteX28" fmla="*/ 2142173 w 2951797"/>
                <a:gd name="connsiteY28" fmla="*/ 942261 h 1677558"/>
                <a:gd name="connsiteX29" fmla="*/ 2132648 w 2951797"/>
                <a:gd name="connsiteY29" fmla="*/ 571738 h 1677558"/>
                <a:gd name="connsiteX30" fmla="*/ 2132648 w 2951797"/>
                <a:gd name="connsiteY30" fmla="*/ 570786 h 1677558"/>
                <a:gd name="connsiteX31" fmla="*/ 2112645 w 2951797"/>
                <a:gd name="connsiteY31" fmla="*/ 561261 h 1677558"/>
                <a:gd name="connsiteX32" fmla="*/ 1884045 w 2951797"/>
                <a:gd name="connsiteY32" fmla="*/ 561261 h 1677558"/>
                <a:gd name="connsiteX33" fmla="*/ 1864043 w 2951797"/>
                <a:gd name="connsiteY33" fmla="*/ 570786 h 1677558"/>
                <a:gd name="connsiteX34" fmla="*/ 1864043 w 2951797"/>
                <a:gd name="connsiteY34" fmla="*/ 666036 h 1677558"/>
                <a:gd name="connsiteX35" fmla="*/ 1863090 w 2951797"/>
                <a:gd name="connsiteY35" fmla="*/ 674608 h 1677558"/>
                <a:gd name="connsiteX36" fmla="*/ 1854518 w 2951797"/>
                <a:gd name="connsiteY36" fmla="*/ 668893 h 1677558"/>
                <a:gd name="connsiteX37" fmla="*/ 1484948 w 2951797"/>
                <a:gd name="connsiteY37" fmla="*/ 297418 h 1677558"/>
                <a:gd name="connsiteX38" fmla="*/ 1468755 w 2951797"/>
                <a:gd name="connsiteY38" fmla="*/ 297418 h 1677558"/>
                <a:gd name="connsiteX39" fmla="*/ 525780 w 2951797"/>
                <a:gd name="connsiteY39" fmla="*/ 1243251 h 1677558"/>
                <a:gd name="connsiteX40" fmla="*/ 536258 w 2951797"/>
                <a:gd name="connsiteY40" fmla="*/ 1256586 h 1677558"/>
                <a:gd name="connsiteX41" fmla="*/ 838200 w 2951797"/>
                <a:gd name="connsiteY41" fmla="*/ 1254681 h 1677558"/>
                <a:gd name="connsiteX42" fmla="*/ 852488 w 2951797"/>
                <a:gd name="connsiteY42" fmla="*/ 1268016 h 1677558"/>
                <a:gd name="connsiteX43" fmla="*/ 852488 w 2951797"/>
                <a:gd name="connsiteY43" fmla="*/ 1540431 h 1677558"/>
                <a:gd name="connsiteX44" fmla="*/ 850583 w 2951797"/>
                <a:gd name="connsiteY44" fmla="*/ 1569006 h 1677558"/>
                <a:gd name="connsiteX45" fmla="*/ 820103 w 2951797"/>
                <a:gd name="connsiteY45" fmla="*/ 1569958 h 1677558"/>
                <a:gd name="connsiteX46" fmla="*/ 799148 w 2951797"/>
                <a:gd name="connsiteY46" fmla="*/ 1577578 h 1677558"/>
                <a:gd name="connsiteX47" fmla="*/ 779145 w 2951797"/>
                <a:gd name="connsiteY47" fmla="*/ 1610916 h 1677558"/>
                <a:gd name="connsiteX48" fmla="*/ 768668 w 2951797"/>
                <a:gd name="connsiteY48" fmla="*/ 1616631 h 1677558"/>
                <a:gd name="connsiteX49" fmla="*/ 686753 w 2951797"/>
                <a:gd name="connsiteY49" fmla="*/ 1629013 h 1677558"/>
                <a:gd name="connsiteX50" fmla="*/ 633413 w 2951797"/>
                <a:gd name="connsiteY50" fmla="*/ 1665208 h 1677558"/>
                <a:gd name="connsiteX51" fmla="*/ 631508 w 2951797"/>
                <a:gd name="connsiteY51" fmla="*/ 1654731 h 1677558"/>
                <a:gd name="connsiteX52" fmla="*/ 631508 w 2951797"/>
                <a:gd name="connsiteY52" fmla="*/ 1488996 h 1677558"/>
                <a:gd name="connsiteX53" fmla="*/ 618173 w 2951797"/>
                <a:gd name="connsiteY53" fmla="*/ 1475661 h 1677558"/>
                <a:gd name="connsiteX54" fmla="*/ 8573 w 2951797"/>
                <a:gd name="connsiteY54" fmla="*/ 1475661 h 1677558"/>
                <a:gd name="connsiteX55" fmla="*/ 0 w 2951797"/>
                <a:gd name="connsiteY55" fmla="*/ 1475661 h 1677558"/>
                <a:gd name="connsiteX56" fmla="*/ 1465898 w 2951797"/>
                <a:gd name="connsiteY56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21246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4084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99148 w 2951798"/>
                <a:gd name="connsiteY45" fmla="*/ 1577578 h 1677558"/>
                <a:gd name="connsiteX46" fmla="*/ 779145 w 2951798"/>
                <a:gd name="connsiteY46" fmla="*/ 1610916 h 1677558"/>
                <a:gd name="connsiteX47" fmla="*/ 768668 w 2951798"/>
                <a:gd name="connsiteY47" fmla="*/ 1616631 h 1677558"/>
                <a:gd name="connsiteX48" fmla="*/ 634084 w 2951798"/>
                <a:gd name="connsiteY48" fmla="*/ 1621246 h 1677558"/>
                <a:gd name="connsiteX49" fmla="*/ 631508 w 2951798"/>
                <a:gd name="connsiteY49" fmla="*/ 1488996 h 1677558"/>
                <a:gd name="connsiteX50" fmla="*/ 618173 w 2951798"/>
                <a:gd name="connsiteY50" fmla="*/ 1475661 h 1677558"/>
                <a:gd name="connsiteX51" fmla="*/ 8573 w 2951798"/>
                <a:gd name="connsiteY51" fmla="*/ 1475661 h 1677558"/>
                <a:gd name="connsiteX52" fmla="*/ 0 w 2951798"/>
                <a:gd name="connsiteY52" fmla="*/ 1475661 h 1677558"/>
                <a:gd name="connsiteX53" fmla="*/ 1465898 w 2951798"/>
                <a:gd name="connsiteY53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99751 w 2951798"/>
                <a:gd name="connsiteY45" fmla="*/ 1652128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8357"/>
                <a:gd name="connsiteX1" fmla="*/ 1481138 w 2951798"/>
                <a:gd name="connsiteY1" fmla="*/ 5001 h 1678357"/>
                <a:gd name="connsiteX2" fmla="*/ 1805940 w 2951798"/>
                <a:gd name="connsiteY2" fmla="*/ 330756 h 1678357"/>
                <a:gd name="connsiteX3" fmla="*/ 1827848 w 2951798"/>
                <a:gd name="connsiteY3" fmla="*/ 340281 h 1678357"/>
                <a:gd name="connsiteX4" fmla="*/ 2339340 w 2951798"/>
                <a:gd name="connsiteY4" fmla="*/ 340281 h 1678357"/>
                <a:gd name="connsiteX5" fmla="*/ 2351723 w 2951798"/>
                <a:gd name="connsiteY5" fmla="*/ 352663 h 1678357"/>
                <a:gd name="connsiteX6" fmla="*/ 2351723 w 2951798"/>
                <a:gd name="connsiteY6" fmla="*/ 857488 h 1678357"/>
                <a:gd name="connsiteX7" fmla="*/ 2366010 w 2951798"/>
                <a:gd name="connsiteY7" fmla="*/ 891778 h 1678357"/>
                <a:gd name="connsiteX8" fmla="*/ 2942273 w 2951798"/>
                <a:gd name="connsiteY8" fmla="*/ 1468993 h 1678357"/>
                <a:gd name="connsiteX9" fmla="*/ 2951798 w 2951798"/>
                <a:gd name="connsiteY9" fmla="*/ 1475661 h 1678357"/>
                <a:gd name="connsiteX10" fmla="*/ 2939415 w 2951798"/>
                <a:gd name="connsiteY10" fmla="*/ 1478518 h 1678357"/>
                <a:gd name="connsiteX11" fmla="*/ 2366963 w 2951798"/>
                <a:gd name="connsiteY11" fmla="*/ 1478518 h 1678357"/>
                <a:gd name="connsiteX12" fmla="*/ 2353628 w 2951798"/>
                <a:gd name="connsiteY12" fmla="*/ 1492806 h 1678357"/>
                <a:gd name="connsiteX13" fmla="*/ 2354580 w 2951798"/>
                <a:gd name="connsiteY13" fmla="*/ 1624251 h 1678357"/>
                <a:gd name="connsiteX14" fmla="*/ 2344103 w 2951798"/>
                <a:gd name="connsiteY14" fmla="*/ 1629013 h 1678357"/>
                <a:gd name="connsiteX15" fmla="*/ 2280285 w 2951798"/>
                <a:gd name="connsiteY15" fmla="*/ 1619488 h 1678357"/>
                <a:gd name="connsiteX16" fmla="*/ 2204085 w 2951798"/>
                <a:gd name="connsiteY16" fmla="*/ 1650921 h 1678357"/>
                <a:gd name="connsiteX17" fmla="*/ 2175510 w 2951798"/>
                <a:gd name="connsiteY17" fmla="*/ 1674733 h 1678357"/>
                <a:gd name="connsiteX18" fmla="*/ 2165033 w 2951798"/>
                <a:gd name="connsiteY18" fmla="*/ 1673781 h 1678357"/>
                <a:gd name="connsiteX19" fmla="*/ 2138363 w 2951798"/>
                <a:gd name="connsiteY19" fmla="*/ 1634728 h 1678357"/>
                <a:gd name="connsiteX20" fmla="*/ 2132648 w 2951798"/>
                <a:gd name="connsiteY20" fmla="*/ 1614726 h 1678357"/>
                <a:gd name="connsiteX21" fmla="*/ 2132648 w 2951798"/>
                <a:gd name="connsiteY21" fmla="*/ 1270873 h 1678357"/>
                <a:gd name="connsiteX22" fmla="*/ 2132648 w 2951798"/>
                <a:gd name="connsiteY22" fmla="*/ 1258491 h 1678357"/>
                <a:gd name="connsiteX23" fmla="*/ 2154555 w 2951798"/>
                <a:gd name="connsiteY23" fmla="*/ 1255633 h 1678357"/>
                <a:gd name="connsiteX24" fmla="*/ 2396490 w 2951798"/>
                <a:gd name="connsiteY24" fmla="*/ 1255633 h 1678357"/>
                <a:gd name="connsiteX25" fmla="*/ 2419350 w 2951798"/>
                <a:gd name="connsiteY25" fmla="*/ 1257538 h 1678357"/>
                <a:gd name="connsiteX26" fmla="*/ 2428875 w 2951798"/>
                <a:gd name="connsiteY26" fmla="*/ 1244203 h 1678357"/>
                <a:gd name="connsiteX27" fmla="*/ 2146935 w 2951798"/>
                <a:gd name="connsiteY27" fmla="*/ 953691 h 1678357"/>
                <a:gd name="connsiteX28" fmla="*/ 2142173 w 2951798"/>
                <a:gd name="connsiteY28" fmla="*/ 942261 h 1678357"/>
                <a:gd name="connsiteX29" fmla="*/ 2132648 w 2951798"/>
                <a:gd name="connsiteY29" fmla="*/ 571738 h 1678357"/>
                <a:gd name="connsiteX30" fmla="*/ 2132648 w 2951798"/>
                <a:gd name="connsiteY30" fmla="*/ 570786 h 1678357"/>
                <a:gd name="connsiteX31" fmla="*/ 2112645 w 2951798"/>
                <a:gd name="connsiteY31" fmla="*/ 561261 h 1678357"/>
                <a:gd name="connsiteX32" fmla="*/ 1884045 w 2951798"/>
                <a:gd name="connsiteY32" fmla="*/ 561261 h 1678357"/>
                <a:gd name="connsiteX33" fmla="*/ 1864043 w 2951798"/>
                <a:gd name="connsiteY33" fmla="*/ 570786 h 1678357"/>
                <a:gd name="connsiteX34" fmla="*/ 1864043 w 2951798"/>
                <a:gd name="connsiteY34" fmla="*/ 666036 h 1678357"/>
                <a:gd name="connsiteX35" fmla="*/ 1863090 w 2951798"/>
                <a:gd name="connsiteY35" fmla="*/ 674608 h 1678357"/>
                <a:gd name="connsiteX36" fmla="*/ 1854518 w 2951798"/>
                <a:gd name="connsiteY36" fmla="*/ 668893 h 1678357"/>
                <a:gd name="connsiteX37" fmla="*/ 1484948 w 2951798"/>
                <a:gd name="connsiteY37" fmla="*/ 297418 h 1678357"/>
                <a:gd name="connsiteX38" fmla="*/ 1468755 w 2951798"/>
                <a:gd name="connsiteY38" fmla="*/ 297418 h 1678357"/>
                <a:gd name="connsiteX39" fmla="*/ 525780 w 2951798"/>
                <a:gd name="connsiteY39" fmla="*/ 1243251 h 1678357"/>
                <a:gd name="connsiteX40" fmla="*/ 536258 w 2951798"/>
                <a:gd name="connsiteY40" fmla="*/ 1256586 h 1678357"/>
                <a:gd name="connsiteX41" fmla="*/ 838200 w 2951798"/>
                <a:gd name="connsiteY41" fmla="*/ 1254681 h 1678357"/>
                <a:gd name="connsiteX42" fmla="*/ 852488 w 2951798"/>
                <a:gd name="connsiteY42" fmla="*/ 1268016 h 1678357"/>
                <a:gd name="connsiteX43" fmla="*/ 852488 w 2951798"/>
                <a:gd name="connsiteY43" fmla="*/ 1540431 h 1678357"/>
                <a:gd name="connsiteX44" fmla="*/ 855735 w 2951798"/>
                <a:gd name="connsiteY44" fmla="*/ 1672037 h 1678357"/>
                <a:gd name="connsiteX45" fmla="*/ 799751 w 2951798"/>
                <a:gd name="connsiteY45" fmla="*/ 1652128 h 1678357"/>
                <a:gd name="connsiteX46" fmla="*/ 768668 w 2951798"/>
                <a:gd name="connsiteY46" fmla="*/ 1616631 h 1678357"/>
                <a:gd name="connsiteX47" fmla="*/ 634084 w 2951798"/>
                <a:gd name="connsiteY47" fmla="*/ 1621246 h 1678357"/>
                <a:gd name="connsiteX48" fmla="*/ 631508 w 2951798"/>
                <a:gd name="connsiteY48" fmla="*/ 1488996 h 1678357"/>
                <a:gd name="connsiteX49" fmla="*/ 618173 w 2951798"/>
                <a:gd name="connsiteY49" fmla="*/ 1475661 h 1678357"/>
                <a:gd name="connsiteX50" fmla="*/ 8573 w 2951798"/>
                <a:gd name="connsiteY50" fmla="*/ 1475661 h 1678357"/>
                <a:gd name="connsiteX51" fmla="*/ 0 w 2951798"/>
                <a:gd name="connsiteY51" fmla="*/ 1475661 h 1678357"/>
                <a:gd name="connsiteX52" fmla="*/ 1465898 w 2951798"/>
                <a:gd name="connsiteY52" fmla="*/ 5001 h 1678357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6977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1825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978"/>
                <a:gd name="connsiteX1" fmla="*/ 1481138 w 2951798"/>
                <a:gd name="connsiteY1" fmla="*/ 5001 h 1677978"/>
                <a:gd name="connsiteX2" fmla="*/ 1805940 w 2951798"/>
                <a:gd name="connsiteY2" fmla="*/ 330756 h 1677978"/>
                <a:gd name="connsiteX3" fmla="*/ 1827848 w 2951798"/>
                <a:gd name="connsiteY3" fmla="*/ 340281 h 1677978"/>
                <a:gd name="connsiteX4" fmla="*/ 2339340 w 2951798"/>
                <a:gd name="connsiteY4" fmla="*/ 340281 h 1677978"/>
                <a:gd name="connsiteX5" fmla="*/ 2351723 w 2951798"/>
                <a:gd name="connsiteY5" fmla="*/ 352663 h 1677978"/>
                <a:gd name="connsiteX6" fmla="*/ 2351723 w 2951798"/>
                <a:gd name="connsiteY6" fmla="*/ 857488 h 1677978"/>
                <a:gd name="connsiteX7" fmla="*/ 2366010 w 2951798"/>
                <a:gd name="connsiteY7" fmla="*/ 891778 h 1677978"/>
                <a:gd name="connsiteX8" fmla="*/ 2942273 w 2951798"/>
                <a:gd name="connsiteY8" fmla="*/ 1468993 h 1677978"/>
                <a:gd name="connsiteX9" fmla="*/ 2951798 w 2951798"/>
                <a:gd name="connsiteY9" fmla="*/ 1475661 h 1677978"/>
                <a:gd name="connsiteX10" fmla="*/ 2939415 w 2951798"/>
                <a:gd name="connsiteY10" fmla="*/ 1478518 h 1677978"/>
                <a:gd name="connsiteX11" fmla="*/ 2366963 w 2951798"/>
                <a:gd name="connsiteY11" fmla="*/ 1478518 h 1677978"/>
                <a:gd name="connsiteX12" fmla="*/ 2353628 w 2951798"/>
                <a:gd name="connsiteY12" fmla="*/ 1492806 h 1677978"/>
                <a:gd name="connsiteX13" fmla="*/ 2354580 w 2951798"/>
                <a:gd name="connsiteY13" fmla="*/ 1624251 h 1677978"/>
                <a:gd name="connsiteX14" fmla="*/ 2344103 w 2951798"/>
                <a:gd name="connsiteY14" fmla="*/ 1629013 h 1677978"/>
                <a:gd name="connsiteX15" fmla="*/ 2280285 w 2951798"/>
                <a:gd name="connsiteY15" fmla="*/ 1619488 h 1677978"/>
                <a:gd name="connsiteX16" fmla="*/ 2204085 w 2951798"/>
                <a:gd name="connsiteY16" fmla="*/ 1650921 h 1677978"/>
                <a:gd name="connsiteX17" fmla="*/ 2175510 w 2951798"/>
                <a:gd name="connsiteY17" fmla="*/ 1674733 h 1677978"/>
                <a:gd name="connsiteX18" fmla="*/ 2165033 w 2951798"/>
                <a:gd name="connsiteY18" fmla="*/ 1673781 h 1677978"/>
                <a:gd name="connsiteX19" fmla="*/ 2138363 w 2951798"/>
                <a:gd name="connsiteY19" fmla="*/ 1634728 h 1677978"/>
                <a:gd name="connsiteX20" fmla="*/ 2132648 w 2951798"/>
                <a:gd name="connsiteY20" fmla="*/ 1614726 h 1677978"/>
                <a:gd name="connsiteX21" fmla="*/ 2132648 w 2951798"/>
                <a:gd name="connsiteY21" fmla="*/ 1270873 h 1677978"/>
                <a:gd name="connsiteX22" fmla="*/ 2132648 w 2951798"/>
                <a:gd name="connsiteY22" fmla="*/ 1258491 h 1677978"/>
                <a:gd name="connsiteX23" fmla="*/ 2154555 w 2951798"/>
                <a:gd name="connsiteY23" fmla="*/ 1255633 h 1677978"/>
                <a:gd name="connsiteX24" fmla="*/ 2396490 w 2951798"/>
                <a:gd name="connsiteY24" fmla="*/ 1255633 h 1677978"/>
                <a:gd name="connsiteX25" fmla="*/ 2419350 w 2951798"/>
                <a:gd name="connsiteY25" fmla="*/ 1257538 h 1677978"/>
                <a:gd name="connsiteX26" fmla="*/ 2428875 w 2951798"/>
                <a:gd name="connsiteY26" fmla="*/ 1244203 h 1677978"/>
                <a:gd name="connsiteX27" fmla="*/ 2146935 w 2951798"/>
                <a:gd name="connsiteY27" fmla="*/ 953691 h 1677978"/>
                <a:gd name="connsiteX28" fmla="*/ 2142173 w 2951798"/>
                <a:gd name="connsiteY28" fmla="*/ 942261 h 1677978"/>
                <a:gd name="connsiteX29" fmla="*/ 2132648 w 2951798"/>
                <a:gd name="connsiteY29" fmla="*/ 571738 h 1677978"/>
                <a:gd name="connsiteX30" fmla="*/ 2132648 w 2951798"/>
                <a:gd name="connsiteY30" fmla="*/ 570786 h 1677978"/>
                <a:gd name="connsiteX31" fmla="*/ 2112645 w 2951798"/>
                <a:gd name="connsiteY31" fmla="*/ 561261 h 1677978"/>
                <a:gd name="connsiteX32" fmla="*/ 1884045 w 2951798"/>
                <a:gd name="connsiteY32" fmla="*/ 561261 h 1677978"/>
                <a:gd name="connsiteX33" fmla="*/ 1864043 w 2951798"/>
                <a:gd name="connsiteY33" fmla="*/ 570786 h 1677978"/>
                <a:gd name="connsiteX34" fmla="*/ 1864043 w 2951798"/>
                <a:gd name="connsiteY34" fmla="*/ 666036 h 1677978"/>
                <a:gd name="connsiteX35" fmla="*/ 1863090 w 2951798"/>
                <a:gd name="connsiteY35" fmla="*/ 674608 h 1677978"/>
                <a:gd name="connsiteX36" fmla="*/ 1854518 w 2951798"/>
                <a:gd name="connsiteY36" fmla="*/ 668893 h 1677978"/>
                <a:gd name="connsiteX37" fmla="*/ 1484948 w 2951798"/>
                <a:gd name="connsiteY37" fmla="*/ 297418 h 1677978"/>
                <a:gd name="connsiteX38" fmla="*/ 1468755 w 2951798"/>
                <a:gd name="connsiteY38" fmla="*/ 297418 h 1677978"/>
                <a:gd name="connsiteX39" fmla="*/ 525780 w 2951798"/>
                <a:gd name="connsiteY39" fmla="*/ 1243251 h 1677978"/>
                <a:gd name="connsiteX40" fmla="*/ 536258 w 2951798"/>
                <a:gd name="connsiteY40" fmla="*/ 1256586 h 1677978"/>
                <a:gd name="connsiteX41" fmla="*/ 838200 w 2951798"/>
                <a:gd name="connsiteY41" fmla="*/ 1254681 h 1677978"/>
                <a:gd name="connsiteX42" fmla="*/ 852488 w 2951798"/>
                <a:gd name="connsiteY42" fmla="*/ 1268016 h 1677978"/>
                <a:gd name="connsiteX43" fmla="*/ 852488 w 2951798"/>
                <a:gd name="connsiteY43" fmla="*/ 1540431 h 1677978"/>
                <a:gd name="connsiteX44" fmla="*/ 853159 w 2951798"/>
                <a:gd name="connsiteY44" fmla="*/ 1672037 h 1677978"/>
                <a:gd name="connsiteX45" fmla="*/ 784297 w 2951798"/>
                <a:gd name="connsiteY45" fmla="*/ 1641825 h 1677978"/>
                <a:gd name="connsiteX46" fmla="*/ 737759 w 2951798"/>
                <a:gd name="connsiteY46" fmla="*/ 1619207 h 1677978"/>
                <a:gd name="connsiteX47" fmla="*/ 634084 w 2951798"/>
                <a:gd name="connsiteY47" fmla="*/ 1621246 h 1677978"/>
                <a:gd name="connsiteX48" fmla="*/ 631508 w 2951798"/>
                <a:gd name="connsiteY48" fmla="*/ 1488996 h 1677978"/>
                <a:gd name="connsiteX49" fmla="*/ 618173 w 2951798"/>
                <a:gd name="connsiteY49" fmla="*/ 1475661 h 1677978"/>
                <a:gd name="connsiteX50" fmla="*/ 8573 w 2951798"/>
                <a:gd name="connsiteY50" fmla="*/ 1475661 h 1677978"/>
                <a:gd name="connsiteX51" fmla="*/ 0 w 2951798"/>
                <a:gd name="connsiteY51" fmla="*/ 1475661 h 1677978"/>
                <a:gd name="connsiteX52" fmla="*/ 1465898 w 2951798"/>
                <a:gd name="connsiteY52" fmla="*/ 5001 h 1677978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8 w 2951798"/>
                <a:gd name="connsiteY43" fmla="*/ 1540431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5064 w 2951798"/>
                <a:gd name="connsiteY43" fmla="*/ 1545583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951798" h="1688649">
                  <a:moveTo>
                    <a:pt x="1465898" y="5001"/>
                  </a:moveTo>
                  <a:cubicBezTo>
                    <a:pt x="1471613" y="-1667"/>
                    <a:pt x="1474470" y="-1667"/>
                    <a:pt x="1481138" y="5001"/>
                  </a:cubicBezTo>
                  <a:lnTo>
                    <a:pt x="1805940" y="330756"/>
                  </a:lnTo>
                  <a:cubicBezTo>
                    <a:pt x="1812608" y="337423"/>
                    <a:pt x="1818323" y="340281"/>
                    <a:pt x="1827848" y="340281"/>
                  </a:cubicBezTo>
                  <a:lnTo>
                    <a:pt x="2339340" y="340281"/>
                  </a:lnTo>
                  <a:cubicBezTo>
                    <a:pt x="2348865" y="340281"/>
                    <a:pt x="2351723" y="342186"/>
                    <a:pt x="2351723" y="352663"/>
                  </a:cubicBezTo>
                  <a:lnTo>
                    <a:pt x="2351723" y="857488"/>
                  </a:lnTo>
                  <a:cubicBezTo>
                    <a:pt x="2351723" y="871776"/>
                    <a:pt x="2355533" y="881301"/>
                    <a:pt x="2366010" y="891778"/>
                  </a:cubicBezTo>
                  <a:lnTo>
                    <a:pt x="2942273" y="1468993"/>
                  </a:lnTo>
                  <a:cubicBezTo>
                    <a:pt x="2944178" y="1470898"/>
                    <a:pt x="2947988" y="1473756"/>
                    <a:pt x="2951798" y="1475661"/>
                  </a:cubicBezTo>
                  <a:cubicBezTo>
                    <a:pt x="2946083" y="1479471"/>
                    <a:pt x="2942273" y="1478518"/>
                    <a:pt x="2939415" y="1478518"/>
                  </a:cubicBezTo>
                  <a:lnTo>
                    <a:pt x="2366963" y="1478518"/>
                  </a:lnTo>
                  <a:cubicBezTo>
                    <a:pt x="2351723" y="1478518"/>
                    <a:pt x="2353628" y="1476613"/>
                    <a:pt x="2353628" y="1492806"/>
                  </a:cubicBezTo>
                  <a:cubicBezTo>
                    <a:pt x="2353628" y="1534716"/>
                    <a:pt x="2354580" y="1606153"/>
                    <a:pt x="2354580" y="1624251"/>
                  </a:cubicBezTo>
                  <a:cubicBezTo>
                    <a:pt x="2354580" y="1632823"/>
                    <a:pt x="2351723" y="1633776"/>
                    <a:pt x="2344103" y="1629013"/>
                  </a:cubicBezTo>
                  <a:cubicBezTo>
                    <a:pt x="2333625" y="1622346"/>
                    <a:pt x="2300288" y="1617583"/>
                    <a:pt x="2280285" y="1619488"/>
                  </a:cubicBezTo>
                  <a:cubicBezTo>
                    <a:pt x="2251710" y="1622346"/>
                    <a:pt x="2226945" y="1633776"/>
                    <a:pt x="2204085" y="1650921"/>
                  </a:cubicBezTo>
                  <a:cubicBezTo>
                    <a:pt x="2193608" y="1658541"/>
                    <a:pt x="2180273" y="1669971"/>
                    <a:pt x="2175510" y="1674733"/>
                  </a:cubicBezTo>
                  <a:cubicBezTo>
                    <a:pt x="2170748" y="1679496"/>
                    <a:pt x="2168843" y="1677591"/>
                    <a:pt x="2165033" y="1673781"/>
                  </a:cubicBezTo>
                  <a:cubicBezTo>
                    <a:pt x="2149793" y="1651873"/>
                    <a:pt x="2153603" y="1657588"/>
                    <a:pt x="2138363" y="1634728"/>
                  </a:cubicBezTo>
                  <a:cubicBezTo>
                    <a:pt x="2133600" y="1628061"/>
                    <a:pt x="2132648" y="1622346"/>
                    <a:pt x="2132648" y="1614726"/>
                  </a:cubicBezTo>
                  <a:lnTo>
                    <a:pt x="2132648" y="1270873"/>
                  </a:lnTo>
                  <a:lnTo>
                    <a:pt x="2132648" y="1258491"/>
                  </a:lnTo>
                  <a:cubicBezTo>
                    <a:pt x="2152650" y="1252776"/>
                    <a:pt x="2134553" y="1256586"/>
                    <a:pt x="2154555" y="1255633"/>
                  </a:cubicBezTo>
                  <a:cubicBezTo>
                    <a:pt x="2197418" y="1254681"/>
                    <a:pt x="2353628" y="1254681"/>
                    <a:pt x="2396490" y="1255633"/>
                  </a:cubicBezTo>
                  <a:cubicBezTo>
                    <a:pt x="2404110" y="1255633"/>
                    <a:pt x="2411730" y="1258491"/>
                    <a:pt x="2419350" y="1257538"/>
                  </a:cubicBezTo>
                  <a:cubicBezTo>
                    <a:pt x="2431733" y="1256586"/>
                    <a:pt x="2432685" y="1256586"/>
                    <a:pt x="2428875" y="1244203"/>
                  </a:cubicBezTo>
                  <a:cubicBezTo>
                    <a:pt x="2410778" y="1226106"/>
                    <a:pt x="2157413" y="962263"/>
                    <a:pt x="2146935" y="953691"/>
                  </a:cubicBezTo>
                  <a:cubicBezTo>
                    <a:pt x="2144078" y="951786"/>
                    <a:pt x="2142173" y="947023"/>
                    <a:pt x="2142173" y="942261"/>
                  </a:cubicBezTo>
                  <a:cubicBezTo>
                    <a:pt x="2142173" y="818436"/>
                    <a:pt x="2132648" y="695563"/>
                    <a:pt x="2132648" y="571738"/>
                  </a:cubicBezTo>
                  <a:lnTo>
                    <a:pt x="2132648" y="570786"/>
                  </a:lnTo>
                  <a:cubicBezTo>
                    <a:pt x="2128838" y="562213"/>
                    <a:pt x="2120265" y="561261"/>
                    <a:pt x="2112645" y="561261"/>
                  </a:cubicBezTo>
                  <a:lnTo>
                    <a:pt x="1884045" y="561261"/>
                  </a:lnTo>
                  <a:cubicBezTo>
                    <a:pt x="1876425" y="561261"/>
                    <a:pt x="1868805" y="562213"/>
                    <a:pt x="1864043" y="570786"/>
                  </a:cubicBezTo>
                  <a:lnTo>
                    <a:pt x="1864043" y="666036"/>
                  </a:lnTo>
                  <a:cubicBezTo>
                    <a:pt x="1864043" y="668893"/>
                    <a:pt x="1865948" y="673656"/>
                    <a:pt x="1863090" y="674608"/>
                  </a:cubicBezTo>
                  <a:cubicBezTo>
                    <a:pt x="1859280" y="675561"/>
                    <a:pt x="1857375" y="671751"/>
                    <a:pt x="1854518" y="668893"/>
                  </a:cubicBezTo>
                  <a:lnTo>
                    <a:pt x="1484948" y="297418"/>
                  </a:lnTo>
                  <a:cubicBezTo>
                    <a:pt x="1479233" y="291703"/>
                    <a:pt x="1474470" y="292656"/>
                    <a:pt x="1468755" y="297418"/>
                  </a:cubicBezTo>
                  <a:cubicBezTo>
                    <a:pt x="1460183" y="306943"/>
                    <a:pt x="536258" y="1232773"/>
                    <a:pt x="525780" y="1243251"/>
                  </a:cubicBezTo>
                  <a:cubicBezTo>
                    <a:pt x="522923" y="1256586"/>
                    <a:pt x="522923" y="1257538"/>
                    <a:pt x="536258" y="1256586"/>
                  </a:cubicBezTo>
                  <a:cubicBezTo>
                    <a:pt x="611505" y="1251823"/>
                    <a:pt x="762953" y="1255633"/>
                    <a:pt x="838200" y="1254681"/>
                  </a:cubicBezTo>
                  <a:cubicBezTo>
                    <a:pt x="851535" y="1254681"/>
                    <a:pt x="857251" y="1258062"/>
                    <a:pt x="852488" y="1268016"/>
                  </a:cubicBezTo>
                  <a:cubicBezTo>
                    <a:pt x="854869" y="1316070"/>
                    <a:pt x="853236" y="1473524"/>
                    <a:pt x="852489" y="1543007"/>
                  </a:cubicBezTo>
                  <a:cubicBezTo>
                    <a:pt x="851742" y="1612490"/>
                    <a:pt x="850864" y="1678248"/>
                    <a:pt x="848007" y="1684916"/>
                  </a:cubicBezTo>
                  <a:cubicBezTo>
                    <a:pt x="835783" y="1696664"/>
                    <a:pt x="803101" y="1680252"/>
                    <a:pt x="784297" y="1641825"/>
                  </a:cubicBezTo>
                  <a:cubicBezTo>
                    <a:pt x="765494" y="1631732"/>
                    <a:pt x="762794" y="1622637"/>
                    <a:pt x="737759" y="1619207"/>
                  </a:cubicBezTo>
                  <a:cubicBezTo>
                    <a:pt x="712724" y="1615777"/>
                    <a:pt x="672399" y="1627064"/>
                    <a:pt x="634084" y="1621246"/>
                  </a:cubicBezTo>
                  <a:cubicBezTo>
                    <a:pt x="629254" y="1569065"/>
                    <a:pt x="634160" y="1513260"/>
                    <a:pt x="631508" y="1488996"/>
                  </a:cubicBezTo>
                  <a:cubicBezTo>
                    <a:pt x="628856" y="1464732"/>
                    <a:pt x="628650" y="1475661"/>
                    <a:pt x="618173" y="1475661"/>
                  </a:cubicBezTo>
                  <a:lnTo>
                    <a:pt x="8573" y="1475661"/>
                  </a:lnTo>
                  <a:lnTo>
                    <a:pt x="0" y="1475661"/>
                  </a:lnTo>
                  <a:cubicBezTo>
                    <a:pt x="19050" y="1453753"/>
                    <a:pt x="1443990" y="27861"/>
                    <a:pt x="1465898" y="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75EC10E-5351-4C9F-8CEE-25CB5FCC3021}"/>
                </a:ext>
              </a:extLst>
            </p:cNvPr>
            <p:cNvSpPr/>
            <p:nvPr/>
          </p:nvSpPr>
          <p:spPr>
            <a:xfrm>
              <a:off x="5802003" y="2566784"/>
              <a:ext cx="1153409" cy="403738"/>
            </a:xfrm>
            <a:custGeom>
              <a:avLst/>
              <a:gdLst/>
              <a:ahLst/>
              <a:cxnLst/>
              <a:rect l="l" t="t" r="r" b="b"/>
              <a:pathLst>
                <a:path w="789001" h="276181">
                  <a:moveTo>
                    <a:pt x="387117" y="154838"/>
                  </a:moveTo>
                  <a:cubicBezTo>
                    <a:pt x="378879" y="161558"/>
                    <a:pt x="368798" y="169325"/>
                    <a:pt x="356876" y="178139"/>
                  </a:cubicBezTo>
                  <a:cubicBezTo>
                    <a:pt x="344953" y="186954"/>
                    <a:pt x="337865" y="196309"/>
                    <a:pt x="335610" y="206205"/>
                  </a:cubicBezTo>
                  <a:cubicBezTo>
                    <a:pt x="333355" y="216101"/>
                    <a:pt x="332228" y="222256"/>
                    <a:pt x="332228" y="224671"/>
                  </a:cubicBezTo>
                  <a:cubicBezTo>
                    <a:pt x="332228" y="227201"/>
                    <a:pt x="333220" y="229362"/>
                    <a:pt x="335204" y="231154"/>
                  </a:cubicBezTo>
                  <a:cubicBezTo>
                    <a:pt x="337187" y="232946"/>
                    <a:pt x="339920" y="233842"/>
                    <a:pt x="343401" y="233842"/>
                  </a:cubicBezTo>
                  <a:cubicBezTo>
                    <a:pt x="351405" y="233842"/>
                    <a:pt x="360352" y="229944"/>
                    <a:pt x="370242" y="222149"/>
                  </a:cubicBezTo>
                  <a:cubicBezTo>
                    <a:pt x="367831" y="218088"/>
                    <a:pt x="366626" y="212768"/>
                    <a:pt x="366626" y="206189"/>
                  </a:cubicBezTo>
                  <a:cubicBezTo>
                    <a:pt x="366626" y="192157"/>
                    <a:pt x="373456" y="175040"/>
                    <a:pt x="387117" y="154838"/>
                  </a:cubicBezTo>
                  <a:close/>
                  <a:moveTo>
                    <a:pt x="751153" y="146404"/>
                  </a:moveTo>
                  <a:cubicBezTo>
                    <a:pt x="746290" y="146404"/>
                    <a:pt x="737991" y="151641"/>
                    <a:pt x="726256" y="162115"/>
                  </a:cubicBezTo>
                  <a:cubicBezTo>
                    <a:pt x="714521" y="172589"/>
                    <a:pt x="707444" y="182835"/>
                    <a:pt x="705025" y="192852"/>
                  </a:cubicBezTo>
                  <a:cubicBezTo>
                    <a:pt x="718277" y="186342"/>
                    <a:pt x="729332" y="178087"/>
                    <a:pt x="738191" y="168089"/>
                  </a:cubicBezTo>
                  <a:cubicBezTo>
                    <a:pt x="747050" y="158090"/>
                    <a:pt x="751480" y="150969"/>
                    <a:pt x="751480" y="146724"/>
                  </a:cubicBezTo>
                  <a:cubicBezTo>
                    <a:pt x="751480" y="146510"/>
                    <a:pt x="751371" y="146404"/>
                    <a:pt x="751153" y="146404"/>
                  </a:cubicBezTo>
                  <a:close/>
                  <a:moveTo>
                    <a:pt x="762007" y="116921"/>
                  </a:moveTo>
                  <a:cubicBezTo>
                    <a:pt x="769414" y="116921"/>
                    <a:pt x="775429" y="118739"/>
                    <a:pt x="780054" y="122376"/>
                  </a:cubicBezTo>
                  <a:cubicBezTo>
                    <a:pt x="784679" y="126013"/>
                    <a:pt x="786991" y="131049"/>
                    <a:pt x="786991" y="137483"/>
                  </a:cubicBezTo>
                  <a:cubicBezTo>
                    <a:pt x="786991" y="164519"/>
                    <a:pt x="758999" y="189554"/>
                    <a:pt x="703016" y="212588"/>
                  </a:cubicBezTo>
                  <a:lnTo>
                    <a:pt x="703016" y="214630"/>
                  </a:lnTo>
                  <a:cubicBezTo>
                    <a:pt x="703016" y="221635"/>
                    <a:pt x="704467" y="226857"/>
                    <a:pt x="707370" y="230296"/>
                  </a:cubicBezTo>
                  <a:cubicBezTo>
                    <a:pt x="710274" y="233735"/>
                    <a:pt x="714287" y="235454"/>
                    <a:pt x="719411" y="235454"/>
                  </a:cubicBezTo>
                  <a:cubicBezTo>
                    <a:pt x="728486" y="235454"/>
                    <a:pt x="737825" y="232444"/>
                    <a:pt x="747429" y="226424"/>
                  </a:cubicBezTo>
                  <a:cubicBezTo>
                    <a:pt x="757033" y="220404"/>
                    <a:pt x="770890" y="211089"/>
                    <a:pt x="789001" y="198477"/>
                  </a:cubicBezTo>
                  <a:lnTo>
                    <a:pt x="789001" y="216102"/>
                  </a:lnTo>
                  <a:cubicBezTo>
                    <a:pt x="757011" y="254546"/>
                    <a:pt x="728593" y="273769"/>
                    <a:pt x="703745" y="273769"/>
                  </a:cubicBezTo>
                  <a:cubicBezTo>
                    <a:pt x="690507" y="273769"/>
                    <a:pt x="680219" y="268560"/>
                    <a:pt x="672883" y="258144"/>
                  </a:cubicBezTo>
                  <a:cubicBezTo>
                    <a:pt x="669215" y="252936"/>
                    <a:pt x="666464" y="246906"/>
                    <a:pt x="664630" y="240055"/>
                  </a:cubicBezTo>
                  <a:lnTo>
                    <a:pt x="662352" y="220991"/>
                  </a:lnTo>
                  <a:lnTo>
                    <a:pt x="649194" y="233011"/>
                  </a:lnTo>
                  <a:cubicBezTo>
                    <a:pt x="633630" y="246924"/>
                    <a:pt x="622007" y="256320"/>
                    <a:pt x="614324" y="261200"/>
                  </a:cubicBezTo>
                  <a:cubicBezTo>
                    <a:pt x="604080" y="267706"/>
                    <a:pt x="595857" y="270959"/>
                    <a:pt x="589653" y="270959"/>
                  </a:cubicBezTo>
                  <a:cubicBezTo>
                    <a:pt x="584047" y="270959"/>
                    <a:pt x="579620" y="268994"/>
                    <a:pt x="576371" y="265062"/>
                  </a:cubicBezTo>
                  <a:cubicBezTo>
                    <a:pt x="573122" y="261131"/>
                    <a:pt x="571498" y="256106"/>
                    <a:pt x="571498" y="249988"/>
                  </a:cubicBezTo>
                  <a:cubicBezTo>
                    <a:pt x="571498" y="246263"/>
                    <a:pt x="572078" y="242151"/>
                    <a:pt x="573238" y="237653"/>
                  </a:cubicBezTo>
                  <a:cubicBezTo>
                    <a:pt x="574399" y="233154"/>
                    <a:pt x="578579" y="224370"/>
                    <a:pt x="585779" y="211302"/>
                  </a:cubicBezTo>
                  <a:cubicBezTo>
                    <a:pt x="592978" y="198234"/>
                    <a:pt x="600539" y="187182"/>
                    <a:pt x="608462" y="178146"/>
                  </a:cubicBezTo>
                  <a:cubicBezTo>
                    <a:pt x="584711" y="200681"/>
                    <a:pt x="561246" y="225859"/>
                    <a:pt x="538066" y="253680"/>
                  </a:cubicBezTo>
                  <a:cubicBezTo>
                    <a:pt x="531675" y="261718"/>
                    <a:pt x="524228" y="265737"/>
                    <a:pt x="515725" y="265737"/>
                  </a:cubicBezTo>
                  <a:cubicBezTo>
                    <a:pt x="506296" y="265737"/>
                    <a:pt x="501582" y="259549"/>
                    <a:pt x="501582" y="247172"/>
                  </a:cubicBezTo>
                  <a:cubicBezTo>
                    <a:pt x="501582" y="242914"/>
                    <a:pt x="503689" y="236433"/>
                    <a:pt x="507902" y="227730"/>
                  </a:cubicBezTo>
                  <a:cubicBezTo>
                    <a:pt x="512115" y="219026"/>
                    <a:pt x="519927" y="204990"/>
                    <a:pt x="531340" y="185620"/>
                  </a:cubicBezTo>
                  <a:cubicBezTo>
                    <a:pt x="531861" y="184575"/>
                    <a:pt x="532121" y="183664"/>
                    <a:pt x="532121" y="182888"/>
                  </a:cubicBezTo>
                  <a:cubicBezTo>
                    <a:pt x="532121" y="182670"/>
                    <a:pt x="532012" y="182561"/>
                    <a:pt x="531795" y="182561"/>
                  </a:cubicBezTo>
                  <a:cubicBezTo>
                    <a:pt x="531163" y="182561"/>
                    <a:pt x="529287" y="183834"/>
                    <a:pt x="526166" y="186379"/>
                  </a:cubicBezTo>
                  <a:cubicBezTo>
                    <a:pt x="523045" y="188924"/>
                    <a:pt x="515521" y="196761"/>
                    <a:pt x="503595" y="209891"/>
                  </a:cubicBezTo>
                  <a:cubicBezTo>
                    <a:pt x="491668" y="223021"/>
                    <a:pt x="482910" y="233473"/>
                    <a:pt x="477321" y="241246"/>
                  </a:cubicBezTo>
                  <a:cubicBezTo>
                    <a:pt x="471625" y="249510"/>
                    <a:pt x="467406" y="255256"/>
                    <a:pt x="464663" y="258483"/>
                  </a:cubicBezTo>
                  <a:cubicBezTo>
                    <a:pt x="461919" y="261711"/>
                    <a:pt x="458583" y="263325"/>
                    <a:pt x="454654" y="263325"/>
                  </a:cubicBezTo>
                  <a:cubicBezTo>
                    <a:pt x="448369" y="263325"/>
                    <a:pt x="442968" y="258657"/>
                    <a:pt x="438450" y="249322"/>
                  </a:cubicBezTo>
                  <a:cubicBezTo>
                    <a:pt x="436191" y="244655"/>
                    <a:pt x="434497" y="239664"/>
                    <a:pt x="433367" y="234350"/>
                  </a:cubicBezTo>
                  <a:lnTo>
                    <a:pt x="431988" y="220590"/>
                  </a:lnTo>
                  <a:lnTo>
                    <a:pt x="424085" y="227454"/>
                  </a:lnTo>
                  <a:cubicBezTo>
                    <a:pt x="420368" y="230288"/>
                    <a:pt x="416867" y="232540"/>
                    <a:pt x="413583" y="234210"/>
                  </a:cubicBezTo>
                  <a:cubicBezTo>
                    <a:pt x="407015" y="237548"/>
                    <a:pt x="399238" y="238948"/>
                    <a:pt x="390253" y="238411"/>
                  </a:cubicBezTo>
                  <a:cubicBezTo>
                    <a:pt x="373443" y="258501"/>
                    <a:pt x="357826" y="268547"/>
                    <a:pt x="343401" y="268547"/>
                  </a:cubicBezTo>
                  <a:cubicBezTo>
                    <a:pt x="331016" y="268547"/>
                    <a:pt x="320607" y="262805"/>
                    <a:pt x="312174" y="251322"/>
                  </a:cubicBezTo>
                  <a:cubicBezTo>
                    <a:pt x="303742" y="239839"/>
                    <a:pt x="299526" y="225868"/>
                    <a:pt x="299526" y="209408"/>
                  </a:cubicBezTo>
                  <a:cubicBezTo>
                    <a:pt x="299526" y="197236"/>
                    <a:pt x="304389" y="183992"/>
                    <a:pt x="314117" y="169676"/>
                  </a:cubicBezTo>
                  <a:cubicBezTo>
                    <a:pt x="323844" y="155360"/>
                    <a:pt x="336170" y="143391"/>
                    <a:pt x="351094" y="133768"/>
                  </a:cubicBezTo>
                  <a:cubicBezTo>
                    <a:pt x="366018" y="124145"/>
                    <a:pt x="379391" y="119333"/>
                    <a:pt x="391213" y="119333"/>
                  </a:cubicBezTo>
                  <a:cubicBezTo>
                    <a:pt x="397002" y="119333"/>
                    <a:pt x="402213" y="120620"/>
                    <a:pt x="406844" y="123192"/>
                  </a:cubicBezTo>
                  <a:cubicBezTo>
                    <a:pt x="411475" y="125765"/>
                    <a:pt x="413791" y="129323"/>
                    <a:pt x="413791" y="133867"/>
                  </a:cubicBezTo>
                  <a:cubicBezTo>
                    <a:pt x="413791" y="137899"/>
                    <a:pt x="412319" y="140324"/>
                    <a:pt x="409375" y="141143"/>
                  </a:cubicBezTo>
                  <a:cubicBezTo>
                    <a:pt x="413808" y="141706"/>
                    <a:pt x="417059" y="143625"/>
                    <a:pt x="419128" y="146900"/>
                  </a:cubicBezTo>
                  <a:cubicBezTo>
                    <a:pt x="421197" y="150174"/>
                    <a:pt x="422232" y="154804"/>
                    <a:pt x="422232" y="160790"/>
                  </a:cubicBezTo>
                  <a:cubicBezTo>
                    <a:pt x="422232" y="177075"/>
                    <a:pt x="416741" y="193891"/>
                    <a:pt x="405759" y="211238"/>
                  </a:cubicBezTo>
                  <a:cubicBezTo>
                    <a:pt x="405687" y="210637"/>
                    <a:pt x="406002" y="210687"/>
                    <a:pt x="406703" y="211389"/>
                  </a:cubicBezTo>
                  <a:cubicBezTo>
                    <a:pt x="407405" y="212090"/>
                    <a:pt x="408092" y="213689"/>
                    <a:pt x="408764" y="216185"/>
                  </a:cubicBezTo>
                  <a:cubicBezTo>
                    <a:pt x="409436" y="218681"/>
                    <a:pt x="409640" y="219929"/>
                    <a:pt x="409375" y="219929"/>
                  </a:cubicBezTo>
                  <a:cubicBezTo>
                    <a:pt x="410073" y="217868"/>
                    <a:pt x="412631" y="215017"/>
                    <a:pt x="417050" y="211374"/>
                  </a:cubicBezTo>
                  <a:lnTo>
                    <a:pt x="435186" y="198570"/>
                  </a:lnTo>
                  <a:lnTo>
                    <a:pt x="435890" y="194788"/>
                  </a:lnTo>
                  <a:cubicBezTo>
                    <a:pt x="438701" y="188181"/>
                    <a:pt x="443933" y="179276"/>
                    <a:pt x="451585" y="168073"/>
                  </a:cubicBezTo>
                  <a:cubicBezTo>
                    <a:pt x="459237" y="156869"/>
                    <a:pt x="466147" y="148623"/>
                    <a:pt x="472317" y="143335"/>
                  </a:cubicBezTo>
                  <a:cubicBezTo>
                    <a:pt x="478486" y="138047"/>
                    <a:pt x="484384" y="135403"/>
                    <a:pt x="490012" y="135403"/>
                  </a:cubicBezTo>
                  <a:cubicBezTo>
                    <a:pt x="493693" y="135403"/>
                    <a:pt x="497774" y="136209"/>
                    <a:pt x="502254" y="137822"/>
                  </a:cubicBezTo>
                  <a:cubicBezTo>
                    <a:pt x="506734" y="139435"/>
                    <a:pt x="508974" y="142536"/>
                    <a:pt x="508974" y="147127"/>
                  </a:cubicBezTo>
                  <a:cubicBezTo>
                    <a:pt x="508974" y="154721"/>
                    <a:pt x="500087" y="166850"/>
                    <a:pt x="482313" y="183515"/>
                  </a:cubicBezTo>
                  <a:cubicBezTo>
                    <a:pt x="478993" y="186604"/>
                    <a:pt x="475642" y="190746"/>
                    <a:pt x="472259" y="195940"/>
                  </a:cubicBezTo>
                  <a:cubicBezTo>
                    <a:pt x="468876" y="201134"/>
                    <a:pt x="467184" y="204954"/>
                    <a:pt x="467184" y="207398"/>
                  </a:cubicBezTo>
                  <a:cubicBezTo>
                    <a:pt x="467184" y="207885"/>
                    <a:pt x="467159" y="208128"/>
                    <a:pt x="467107" y="208128"/>
                  </a:cubicBezTo>
                  <a:cubicBezTo>
                    <a:pt x="468016" y="208128"/>
                    <a:pt x="473575" y="203439"/>
                    <a:pt x="483785" y="194062"/>
                  </a:cubicBezTo>
                  <a:cubicBezTo>
                    <a:pt x="508295" y="168220"/>
                    <a:pt x="526385" y="150577"/>
                    <a:pt x="538053" y="141134"/>
                  </a:cubicBezTo>
                  <a:cubicBezTo>
                    <a:pt x="549722" y="131690"/>
                    <a:pt x="559556" y="126968"/>
                    <a:pt x="567556" y="126968"/>
                  </a:cubicBezTo>
                  <a:cubicBezTo>
                    <a:pt x="572543" y="126968"/>
                    <a:pt x="576615" y="128635"/>
                    <a:pt x="579773" y="131969"/>
                  </a:cubicBezTo>
                  <a:cubicBezTo>
                    <a:pt x="582929" y="135304"/>
                    <a:pt x="584508" y="139552"/>
                    <a:pt x="584508" y="144714"/>
                  </a:cubicBezTo>
                  <a:cubicBezTo>
                    <a:pt x="584508" y="157121"/>
                    <a:pt x="567231" y="184016"/>
                    <a:pt x="532678" y="225400"/>
                  </a:cubicBezTo>
                  <a:cubicBezTo>
                    <a:pt x="560392" y="197839"/>
                    <a:pt x="583564" y="175347"/>
                    <a:pt x="602194" y="157923"/>
                  </a:cubicBezTo>
                  <a:cubicBezTo>
                    <a:pt x="620823" y="140499"/>
                    <a:pt x="632044" y="131787"/>
                    <a:pt x="635859" y="131787"/>
                  </a:cubicBezTo>
                  <a:cubicBezTo>
                    <a:pt x="639954" y="131787"/>
                    <a:pt x="643805" y="135234"/>
                    <a:pt x="647410" y="142129"/>
                  </a:cubicBezTo>
                  <a:cubicBezTo>
                    <a:pt x="651015" y="149023"/>
                    <a:pt x="652818" y="154975"/>
                    <a:pt x="652818" y="159984"/>
                  </a:cubicBezTo>
                  <a:cubicBezTo>
                    <a:pt x="652818" y="164015"/>
                    <a:pt x="648410" y="170573"/>
                    <a:pt x="639596" y="179656"/>
                  </a:cubicBezTo>
                  <a:cubicBezTo>
                    <a:pt x="627637" y="193292"/>
                    <a:pt x="620623" y="201833"/>
                    <a:pt x="618554" y="205280"/>
                  </a:cubicBezTo>
                  <a:cubicBezTo>
                    <a:pt x="616485" y="208727"/>
                    <a:pt x="615450" y="212379"/>
                    <a:pt x="615450" y="216236"/>
                  </a:cubicBezTo>
                  <a:cubicBezTo>
                    <a:pt x="615450" y="219150"/>
                    <a:pt x="616139" y="221340"/>
                    <a:pt x="617517" y="222805"/>
                  </a:cubicBezTo>
                  <a:cubicBezTo>
                    <a:pt x="618895" y="224271"/>
                    <a:pt x="620858" y="225004"/>
                    <a:pt x="623405" y="225004"/>
                  </a:cubicBezTo>
                  <a:cubicBezTo>
                    <a:pt x="626199" y="225004"/>
                    <a:pt x="630703" y="222642"/>
                    <a:pt x="636914" y="217919"/>
                  </a:cubicBezTo>
                  <a:cubicBezTo>
                    <a:pt x="643126" y="213196"/>
                    <a:pt x="652845" y="206449"/>
                    <a:pt x="666071" y="197677"/>
                  </a:cubicBezTo>
                  <a:lnTo>
                    <a:pt x="666071" y="204960"/>
                  </a:lnTo>
                  <a:lnTo>
                    <a:pt x="677414" y="172287"/>
                  </a:lnTo>
                  <a:cubicBezTo>
                    <a:pt x="687771" y="156819"/>
                    <a:pt x="701303" y="143724"/>
                    <a:pt x="718010" y="133003"/>
                  </a:cubicBezTo>
                  <a:cubicBezTo>
                    <a:pt x="734717" y="122281"/>
                    <a:pt x="749383" y="116921"/>
                    <a:pt x="762007" y="116921"/>
                  </a:cubicBezTo>
                  <a:close/>
                  <a:moveTo>
                    <a:pt x="200570" y="0"/>
                  </a:moveTo>
                  <a:cubicBezTo>
                    <a:pt x="216040" y="0"/>
                    <a:pt x="226215" y="2677"/>
                    <a:pt x="231096" y="8031"/>
                  </a:cubicBezTo>
                  <a:cubicBezTo>
                    <a:pt x="235977" y="13386"/>
                    <a:pt x="238417" y="23457"/>
                    <a:pt x="238417" y="38244"/>
                  </a:cubicBezTo>
                  <a:cubicBezTo>
                    <a:pt x="238417" y="51154"/>
                    <a:pt x="231625" y="66940"/>
                    <a:pt x="218041" y="85601"/>
                  </a:cubicBezTo>
                  <a:cubicBezTo>
                    <a:pt x="204457" y="104262"/>
                    <a:pt x="186205" y="124075"/>
                    <a:pt x="163286" y="145041"/>
                  </a:cubicBezTo>
                  <a:cubicBezTo>
                    <a:pt x="174408" y="142681"/>
                    <a:pt x="191109" y="140490"/>
                    <a:pt x="213388" y="138468"/>
                  </a:cubicBezTo>
                  <a:cubicBezTo>
                    <a:pt x="236354" y="105182"/>
                    <a:pt x="255112" y="78612"/>
                    <a:pt x="269660" y="58758"/>
                  </a:cubicBezTo>
                  <a:cubicBezTo>
                    <a:pt x="284208" y="38904"/>
                    <a:pt x="292976" y="27563"/>
                    <a:pt x="295963" y="24734"/>
                  </a:cubicBezTo>
                  <a:cubicBezTo>
                    <a:pt x="298949" y="21906"/>
                    <a:pt x="301839" y="20491"/>
                    <a:pt x="304634" y="20491"/>
                  </a:cubicBezTo>
                  <a:cubicBezTo>
                    <a:pt x="309511" y="20491"/>
                    <a:pt x="311949" y="24399"/>
                    <a:pt x="311949" y="32215"/>
                  </a:cubicBezTo>
                  <a:cubicBezTo>
                    <a:pt x="311949" y="37634"/>
                    <a:pt x="311415" y="42170"/>
                    <a:pt x="310349" y="45824"/>
                  </a:cubicBezTo>
                  <a:cubicBezTo>
                    <a:pt x="309282" y="49478"/>
                    <a:pt x="307672" y="52822"/>
                    <a:pt x="305517" y="55856"/>
                  </a:cubicBezTo>
                  <a:lnTo>
                    <a:pt x="246858" y="138007"/>
                  </a:lnTo>
                  <a:cubicBezTo>
                    <a:pt x="259009" y="138195"/>
                    <a:pt x="273472" y="140682"/>
                    <a:pt x="290248" y="145469"/>
                  </a:cubicBezTo>
                  <a:lnTo>
                    <a:pt x="252656" y="199437"/>
                  </a:lnTo>
                  <a:cubicBezTo>
                    <a:pt x="240361" y="198098"/>
                    <a:pt x="227704" y="197428"/>
                    <a:pt x="214688" y="197428"/>
                  </a:cubicBezTo>
                  <a:cubicBezTo>
                    <a:pt x="204525" y="216541"/>
                    <a:pt x="199444" y="229240"/>
                    <a:pt x="199444" y="235525"/>
                  </a:cubicBezTo>
                  <a:cubicBezTo>
                    <a:pt x="199444" y="237679"/>
                    <a:pt x="199817" y="239876"/>
                    <a:pt x="200564" y="242116"/>
                  </a:cubicBezTo>
                  <a:cubicBezTo>
                    <a:pt x="201959" y="245952"/>
                    <a:pt x="202656" y="248710"/>
                    <a:pt x="202656" y="250391"/>
                  </a:cubicBezTo>
                  <a:cubicBezTo>
                    <a:pt x="202656" y="255775"/>
                    <a:pt x="198140" y="260950"/>
                    <a:pt x="189108" y="265916"/>
                  </a:cubicBezTo>
                  <a:cubicBezTo>
                    <a:pt x="180076" y="270882"/>
                    <a:pt x="172646" y="273366"/>
                    <a:pt x="166818" y="273366"/>
                  </a:cubicBezTo>
                  <a:cubicBezTo>
                    <a:pt x="159805" y="273366"/>
                    <a:pt x="156298" y="268250"/>
                    <a:pt x="156298" y="258019"/>
                  </a:cubicBezTo>
                  <a:cubicBezTo>
                    <a:pt x="156298" y="242426"/>
                    <a:pt x="164064" y="222764"/>
                    <a:pt x="179599" y="199034"/>
                  </a:cubicBezTo>
                  <a:cubicBezTo>
                    <a:pt x="163309" y="200105"/>
                    <a:pt x="141751" y="203066"/>
                    <a:pt x="114924" y="207917"/>
                  </a:cubicBezTo>
                  <a:cubicBezTo>
                    <a:pt x="90798" y="240341"/>
                    <a:pt x="77247" y="259825"/>
                    <a:pt x="74274" y="266368"/>
                  </a:cubicBezTo>
                  <a:cubicBezTo>
                    <a:pt x="71300" y="272910"/>
                    <a:pt x="66790" y="276181"/>
                    <a:pt x="60745" y="276181"/>
                  </a:cubicBezTo>
                  <a:cubicBezTo>
                    <a:pt x="56112" y="276181"/>
                    <a:pt x="52262" y="274136"/>
                    <a:pt x="49197" y="270044"/>
                  </a:cubicBezTo>
                  <a:cubicBezTo>
                    <a:pt x="46132" y="265953"/>
                    <a:pt x="44599" y="261409"/>
                    <a:pt x="44599" y="256413"/>
                  </a:cubicBezTo>
                  <a:cubicBezTo>
                    <a:pt x="44599" y="252168"/>
                    <a:pt x="45861" y="248279"/>
                    <a:pt x="48387" y="244747"/>
                  </a:cubicBezTo>
                  <a:lnTo>
                    <a:pt x="73525" y="213504"/>
                  </a:lnTo>
                  <a:cubicBezTo>
                    <a:pt x="72864" y="214306"/>
                    <a:pt x="70479" y="214707"/>
                    <a:pt x="66370" y="214707"/>
                  </a:cubicBezTo>
                  <a:cubicBezTo>
                    <a:pt x="58366" y="214707"/>
                    <a:pt x="51531" y="213169"/>
                    <a:pt x="45866" y="210093"/>
                  </a:cubicBezTo>
                  <a:cubicBezTo>
                    <a:pt x="40200" y="207017"/>
                    <a:pt x="37367" y="202503"/>
                    <a:pt x="37367" y="196551"/>
                  </a:cubicBezTo>
                  <a:cubicBezTo>
                    <a:pt x="37367" y="189337"/>
                    <a:pt x="40303" y="181962"/>
                    <a:pt x="46176" y="174428"/>
                  </a:cubicBezTo>
                  <a:cubicBezTo>
                    <a:pt x="52049" y="166893"/>
                    <a:pt x="58245" y="163126"/>
                    <a:pt x="64764" y="163126"/>
                  </a:cubicBezTo>
                  <a:cubicBezTo>
                    <a:pt x="67298" y="163126"/>
                    <a:pt x="69997" y="163794"/>
                    <a:pt x="72859" y="165129"/>
                  </a:cubicBezTo>
                  <a:lnTo>
                    <a:pt x="120735" y="153117"/>
                  </a:lnTo>
                  <a:cubicBezTo>
                    <a:pt x="175516" y="94407"/>
                    <a:pt x="202906" y="59866"/>
                    <a:pt x="202906" y="49494"/>
                  </a:cubicBezTo>
                  <a:cubicBezTo>
                    <a:pt x="202906" y="47208"/>
                    <a:pt x="201622" y="45175"/>
                    <a:pt x="199053" y="43396"/>
                  </a:cubicBezTo>
                  <a:cubicBezTo>
                    <a:pt x="196485" y="41616"/>
                    <a:pt x="192974" y="40727"/>
                    <a:pt x="188520" y="40727"/>
                  </a:cubicBezTo>
                  <a:cubicBezTo>
                    <a:pt x="176207" y="40727"/>
                    <a:pt x="153177" y="47333"/>
                    <a:pt x="119429" y="60547"/>
                  </a:cubicBezTo>
                  <a:cubicBezTo>
                    <a:pt x="94119" y="70456"/>
                    <a:pt x="78234" y="76846"/>
                    <a:pt x="71774" y="79714"/>
                  </a:cubicBezTo>
                  <a:lnTo>
                    <a:pt x="69452" y="80901"/>
                  </a:lnTo>
                  <a:lnTo>
                    <a:pt x="82120" y="86855"/>
                  </a:lnTo>
                  <a:cubicBezTo>
                    <a:pt x="82120" y="89573"/>
                    <a:pt x="79843" y="91032"/>
                    <a:pt x="75291" y="91233"/>
                  </a:cubicBezTo>
                  <a:lnTo>
                    <a:pt x="31108" y="118137"/>
                  </a:lnTo>
                  <a:cubicBezTo>
                    <a:pt x="23058" y="121712"/>
                    <a:pt x="17938" y="123499"/>
                    <a:pt x="15749" y="123499"/>
                  </a:cubicBezTo>
                  <a:cubicBezTo>
                    <a:pt x="5250" y="123499"/>
                    <a:pt x="0" y="116910"/>
                    <a:pt x="0" y="103731"/>
                  </a:cubicBezTo>
                  <a:cubicBezTo>
                    <a:pt x="0" y="98296"/>
                    <a:pt x="1112" y="91610"/>
                    <a:pt x="3337" y="83675"/>
                  </a:cubicBezTo>
                  <a:cubicBezTo>
                    <a:pt x="5562" y="75739"/>
                    <a:pt x="8515" y="69267"/>
                    <a:pt x="12198" y="64258"/>
                  </a:cubicBezTo>
                  <a:cubicBezTo>
                    <a:pt x="15879" y="59250"/>
                    <a:pt x="26726" y="52243"/>
                    <a:pt x="44736" y="43239"/>
                  </a:cubicBezTo>
                  <a:cubicBezTo>
                    <a:pt x="62747" y="34235"/>
                    <a:pt x="81768" y="26349"/>
                    <a:pt x="101798" y="19583"/>
                  </a:cubicBezTo>
                  <a:cubicBezTo>
                    <a:pt x="121829" y="12816"/>
                    <a:pt x="140046" y="7861"/>
                    <a:pt x="156448" y="4716"/>
                  </a:cubicBezTo>
                  <a:cubicBezTo>
                    <a:pt x="172850" y="1572"/>
                    <a:pt x="187557" y="0"/>
                    <a:pt x="2005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63882B24-D150-4BD6-A866-B183ED3C102C}"/>
                </a:ext>
              </a:extLst>
            </p:cNvPr>
            <p:cNvSpPr/>
            <p:nvPr/>
          </p:nvSpPr>
          <p:spPr>
            <a:xfrm>
              <a:off x="5120533" y="2694341"/>
              <a:ext cx="681470" cy="298403"/>
            </a:xfrm>
            <a:custGeom>
              <a:avLst/>
              <a:gdLst/>
              <a:ahLst/>
              <a:cxnLst/>
              <a:rect l="l" t="t" r="r" b="b"/>
              <a:pathLst>
                <a:path w="728892" h="319168">
                  <a:moveTo>
                    <a:pt x="459463" y="144388"/>
                  </a:moveTo>
                  <a:cubicBezTo>
                    <a:pt x="451225" y="151108"/>
                    <a:pt x="441144" y="158875"/>
                    <a:pt x="429222" y="167689"/>
                  </a:cubicBezTo>
                  <a:cubicBezTo>
                    <a:pt x="417299" y="176504"/>
                    <a:pt x="410211" y="185859"/>
                    <a:pt x="407956" y="195755"/>
                  </a:cubicBezTo>
                  <a:cubicBezTo>
                    <a:pt x="405701" y="205651"/>
                    <a:pt x="404574" y="211806"/>
                    <a:pt x="404574" y="214221"/>
                  </a:cubicBezTo>
                  <a:cubicBezTo>
                    <a:pt x="404574" y="216751"/>
                    <a:pt x="405566" y="218912"/>
                    <a:pt x="407550" y="220704"/>
                  </a:cubicBezTo>
                  <a:cubicBezTo>
                    <a:pt x="409534" y="222496"/>
                    <a:pt x="412266" y="223392"/>
                    <a:pt x="415748" y="223392"/>
                  </a:cubicBezTo>
                  <a:cubicBezTo>
                    <a:pt x="423751" y="223392"/>
                    <a:pt x="432698" y="219494"/>
                    <a:pt x="442587" y="211699"/>
                  </a:cubicBezTo>
                  <a:cubicBezTo>
                    <a:pt x="440177" y="207638"/>
                    <a:pt x="438972" y="202318"/>
                    <a:pt x="438972" y="195739"/>
                  </a:cubicBezTo>
                  <a:cubicBezTo>
                    <a:pt x="438972" y="181707"/>
                    <a:pt x="445802" y="164590"/>
                    <a:pt x="459463" y="144388"/>
                  </a:cubicBezTo>
                  <a:close/>
                  <a:moveTo>
                    <a:pt x="463559" y="108883"/>
                  </a:moveTo>
                  <a:cubicBezTo>
                    <a:pt x="469348" y="108883"/>
                    <a:pt x="474559" y="110170"/>
                    <a:pt x="479190" y="112742"/>
                  </a:cubicBezTo>
                  <a:cubicBezTo>
                    <a:pt x="483821" y="115315"/>
                    <a:pt x="486137" y="118873"/>
                    <a:pt x="486137" y="123417"/>
                  </a:cubicBezTo>
                  <a:cubicBezTo>
                    <a:pt x="486137" y="127449"/>
                    <a:pt x="484665" y="129874"/>
                    <a:pt x="481721" y="130693"/>
                  </a:cubicBezTo>
                  <a:cubicBezTo>
                    <a:pt x="486154" y="131256"/>
                    <a:pt x="489405" y="133175"/>
                    <a:pt x="491474" y="136450"/>
                  </a:cubicBezTo>
                  <a:cubicBezTo>
                    <a:pt x="493543" y="139724"/>
                    <a:pt x="494578" y="144354"/>
                    <a:pt x="494578" y="150340"/>
                  </a:cubicBezTo>
                  <a:cubicBezTo>
                    <a:pt x="494578" y="166625"/>
                    <a:pt x="489087" y="183441"/>
                    <a:pt x="478105" y="200788"/>
                  </a:cubicBezTo>
                  <a:cubicBezTo>
                    <a:pt x="478033" y="200187"/>
                    <a:pt x="478347" y="200237"/>
                    <a:pt x="479049" y="200939"/>
                  </a:cubicBezTo>
                  <a:cubicBezTo>
                    <a:pt x="479751" y="201640"/>
                    <a:pt x="480438" y="203239"/>
                    <a:pt x="481110" y="205735"/>
                  </a:cubicBezTo>
                  <a:cubicBezTo>
                    <a:pt x="481782" y="208231"/>
                    <a:pt x="481985" y="209479"/>
                    <a:pt x="481721" y="209479"/>
                  </a:cubicBezTo>
                  <a:cubicBezTo>
                    <a:pt x="482419" y="207418"/>
                    <a:pt x="484977" y="204567"/>
                    <a:pt x="489396" y="200924"/>
                  </a:cubicBezTo>
                  <a:lnTo>
                    <a:pt x="496565" y="195863"/>
                  </a:lnTo>
                  <a:lnTo>
                    <a:pt x="498711" y="184338"/>
                  </a:lnTo>
                  <a:cubicBezTo>
                    <a:pt x="501522" y="177731"/>
                    <a:pt x="506754" y="168826"/>
                    <a:pt x="514406" y="157623"/>
                  </a:cubicBezTo>
                  <a:cubicBezTo>
                    <a:pt x="522058" y="146419"/>
                    <a:pt x="528968" y="138173"/>
                    <a:pt x="535138" y="132885"/>
                  </a:cubicBezTo>
                  <a:cubicBezTo>
                    <a:pt x="541307" y="127597"/>
                    <a:pt x="547205" y="124953"/>
                    <a:pt x="552832" y="124953"/>
                  </a:cubicBezTo>
                  <a:cubicBezTo>
                    <a:pt x="556514" y="124953"/>
                    <a:pt x="560595" y="125759"/>
                    <a:pt x="565075" y="127372"/>
                  </a:cubicBezTo>
                  <a:cubicBezTo>
                    <a:pt x="569555" y="128985"/>
                    <a:pt x="571795" y="132086"/>
                    <a:pt x="571795" y="136677"/>
                  </a:cubicBezTo>
                  <a:cubicBezTo>
                    <a:pt x="571795" y="144271"/>
                    <a:pt x="562907" y="156400"/>
                    <a:pt x="545134" y="173065"/>
                  </a:cubicBezTo>
                  <a:cubicBezTo>
                    <a:pt x="541814" y="176154"/>
                    <a:pt x="538463" y="180296"/>
                    <a:pt x="535080" y="185490"/>
                  </a:cubicBezTo>
                  <a:cubicBezTo>
                    <a:pt x="531697" y="190684"/>
                    <a:pt x="530005" y="194504"/>
                    <a:pt x="530005" y="196948"/>
                  </a:cubicBezTo>
                  <a:cubicBezTo>
                    <a:pt x="530005" y="197435"/>
                    <a:pt x="529980" y="197678"/>
                    <a:pt x="529928" y="197678"/>
                  </a:cubicBezTo>
                  <a:cubicBezTo>
                    <a:pt x="530837" y="197678"/>
                    <a:pt x="536396" y="192989"/>
                    <a:pt x="546606" y="183612"/>
                  </a:cubicBezTo>
                  <a:cubicBezTo>
                    <a:pt x="571116" y="157770"/>
                    <a:pt x="589206" y="140127"/>
                    <a:pt x="600874" y="130684"/>
                  </a:cubicBezTo>
                  <a:cubicBezTo>
                    <a:pt x="612543" y="121240"/>
                    <a:pt x="622377" y="116518"/>
                    <a:pt x="630377" y="116518"/>
                  </a:cubicBezTo>
                  <a:cubicBezTo>
                    <a:pt x="635364" y="116518"/>
                    <a:pt x="639436" y="118185"/>
                    <a:pt x="642593" y="121519"/>
                  </a:cubicBezTo>
                  <a:cubicBezTo>
                    <a:pt x="645750" y="124854"/>
                    <a:pt x="647329" y="129102"/>
                    <a:pt x="647329" y="134264"/>
                  </a:cubicBezTo>
                  <a:cubicBezTo>
                    <a:pt x="647329" y="146671"/>
                    <a:pt x="630052" y="173566"/>
                    <a:pt x="595499" y="214950"/>
                  </a:cubicBezTo>
                  <a:cubicBezTo>
                    <a:pt x="623213" y="187389"/>
                    <a:pt x="646385" y="164897"/>
                    <a:pt x="665014" y="147473"/>
                  </a:cubicBezTo>
                  <a:cubicBezTo>
                    <a:pt x="683644" y="130049"/>
                    <a:pt x="694865" y="121337"/>
                    <a:pt x="698680" y="121337"/>
                  </a:cubicBezTo>
                  <a:cubicBezTo>
                    <a:pt x="702775" y="121337"/>
                    <a:pt x="706626" y="124784"/>
                    <a:pt x="710231" y="131679"/>
                  </a:cubicBezTo>
                  <a:cubicBezTo>
                    <a:pt x="713836" y="138573"/>
                    <a:pt x="715639" y="144525"/>
                    <a:pt x="715639" y="149534"/>
                  </a:cubicBezTo>
                  <a:cubicBezTo>
                    <a:pt x="715639" y="153565"/>
                    <a:pt x="711231" y="160123"/>
                    <a:pt x="702417" y="169206"/>
                  </a:cubicBezTo>
                  <a:cubicBezTo>
                    <a:pt x="690458" y="182842"/>
                    <a:pt x="683444" y="191383"/>
                    <a:pt x="681375" y="194830"/>
                  </a:cubicBezTo>
                  <a:cubicBezTo>
                    <a:pt x="679306" y="198277"/>
                    <a:pt x="678271" y="201929"/>
                    <a:pt x="678271" y="205786"/>
                  </a:cubicBezTo>
                  <a:cubicBezTo>
                    <a:pt x="678271" y="208700"/>
                    <a:pt x="678960" y="210890"/>
                    <a:pt x="680338" y="212355"/>
                  </a:cubicBezTo>
                  <a:cubicBezTo>
                    <a:pt x="681716" y="213821"/>
                    <a:pt x="683679" y="214554"/>
                    <a:pt x="686226" y="214554"/>
                  </a:cubicBezTo>
                  <a:cubicBezTo>
                    <a:pt x="689020" y="214554"/>
                    <a:pt x="693523" y="212192"/>
                    <a:pt x="699736" y="207469"/>
                  </a:cubicBezTo>
                  <a:cubicBezTo>
                    <a:pt x="705947" y="202746"/>
                    <a:pt x="715666" y="195999"/>
                    <a:pt x="728892" y="187227"/>
                  </a:cubicBezTo>
                  <a:lnTo>
                    <a:pt x="728892" y="207143"/>
                  </a:lnTo>
                  <a:cubicBezTo>
                    <a:pt x="704638" y="229708"/>
                    <a:pt x="687389" y="244244"/>
                    <a:pt x="677145" y="250750"/>
                  </a:cubicBezTo>
                  <a:cubicBezTo>
                    <a:pt x="666901" y="257256"/>
                    <a:pt x="658678" y="260509"/>
                    <a:pt x="652474" y="260509"/>
                  </a:cubicBezTo>
                  <a:cubicBezTo>
                    <a:pt x="646868" y="260509"/>
                    <a:pt x="642441" y="258544"/>
                    <a:pt x="639192" y="254612"/>
                  </a:cubicBezTo>
                  <a:cubicBezTo>
                    <a:pt x="635943" y="250681"/>
                    <a:pt x="634319" y="245656"/>
                    <a:pt x="634319" y="239538"/>
                  </a:cubicBezTo>
                  <a:cubicBezTo>
                    <a:pt x="634319" y="235813"/>
                    <a:pt x="634899" y="231701"/>
                    <a:pt x="636059" y="227203"/>
                  </a:cubicBezTo>
                  <a:cubicBezTo>
                    <a:pt x="637220" y="222704"/>
                    <a:pt x="641400" y="213920"/>
                    <a:pt x="648599" y="200852"/>
                  </a:cubicBezTo>
                  <a:cubicBezTo>
                    <a:pt x="655799" y="187784"/>
                    <a:pt x="663360" y="176732"/>
                    <a:pt x="671283" y="167696"/>
                  </a:cubicBezTo>
                  <a:cubicBezTo>
                    <a:pt x="647532" y="190231"/>
                    <a:pt x="624066" y="215409"/>
                    <a:pt x="600887" y="243230"/>
                  </a:cubicBezTo>
                  <a:cubicBezTo>
                    <a:pt x="594496" y="251268"/>
                    <a:pt x="587049" y="255287"/>
                    <a:pt x="578546" y="255287"/>
                  </a:cubicBezTo>
                  <a:cubicBezTo>
                    <a:pt x="569117" y="255287"/>
                    <a:pt x="564403" y="249099"/>
                    <a:pt x="564403" y="236722"/>
                  </a:cubicBezTo>
                  <a:cubicBezTo>
                    <a:pt x="564403" y="232464"/>
                    <a:pt x="566509" y="225983"/>
                    <a:pt x="570723" y="217280"/>
                  </a:cubicBezTo>
                  <a:cubicBezTo>
                    <a:pt x="574935" y="208576"/>
                    <a:pt x="582749" y="194540"/>
                    <a:pt x="594161" y="175170"/>
                  </a:cubicBezTo>
                  <a:cubicBezTo>
                    <a:pt x="594682" y="174125"/>
                    <a:pt x="594942" y="173214"/>
                    <a:pt x="594942" y="172438"/>
                  </a:cubicBezTo>
                  <a:cubicBezTo>
                    <a:pt x="594942" y="172220"/>
                    <a:pt x="594833" y="172111"/>
                    <a:pt x="594616" y="172111"/>
                  </a:cubicBezTo>
                  <a:cubicBezTo>
                    <a:pt x="593984" y="172111"/>
                    <a:pt x="592108" y="173384"/>
                    <a:pt x="588987" y="175929"/>
                  </a:cubicBezTo>
                  <a:cubicBezTo>
                    <a:pt x="585866" y="178474"/>
                    <a:pt x="578342" y="186311"/>
                    <a:pt x="566416" y="199441"/>
                  </a:cubicBezTo>
                  <a:cubicBezTo>
                    <a:pt x="554489" y="212571"/>
                    <a:pt x="545731" y="223023"/>
                    <a:pt x="540142" y="230796"/>
                  </a:cubicBezTo>
                  <a:cubicBezTo>
                    <a:pt x="534446" y="239060"/>
                    <a:pt x="530227" y="244806"/>
                    <a:pt x="527484" y="248033"/>
                  </a:cubicBezTo>
                  <a:cubicBezTo>
                    <a:pt x="524740" y="251261"/>
                    <a:pt x="521404" y="252875"/>
                    <a:pt x="517475" y="252875"/>
                  </a:cubicBezTo>
                  <a:cubicBezTo>
                    <a:pt x="511190" y="252875"/>
                    <a:pt x="505789" y="248207"/>
                    <a:pt x="501271" y="238872"/>
                  </a:cubicBezTo>
                  <a:cubicBezTo>
                    <a:pt x="499012" y="234205"/>
                    <a:pt x="497318" y="229214"/>
                    <a:pt x="496188" y="223900"/>
                  </a:cubicBezTo>
                  <a:lnTo>
                    <a:pt x="495554" y="217569"/>
                  </a:lnTo>
                  <a:lnTo>
                    <a:pt x="485929" y="223760"/>
                  </a:lnTo>
                  <a:cubicBezTo>
                    <a:pt x="479361" y="227098"/>
                    <a:pt x="471584" y="228498"/>
                    <a:pt x="462599" y="227961"/>
                  </a:cubicBezTo>
                  <a:cubicBezTo>
                    <a:pt x="445789" y="248051"/>
                    <a:pt x="430172" y="258097"/>
                    <a:pt x="415748" y="258097"/>
                  </a:cubicBezTo>
                  <a:cubicBezTo>
                    <a:pt x="403362" y="258097"/>
                    <a:pt x="392953" y="252355"/>
                    <a:pt x="384521" y="240872"/>
                  </a:cubicBezTo>
                  <a:cubicBezTo>
                    <a:pt x="376088" y="229389"/>
                    <a:pt x="371872" y="215418"/>
                    <a:pt x="371872" y="198958"/>
                  </a:cubicBezTo>
                  <a:cubicBezTo>
                    <a:pt x="371872" y="186786"/>
                    <a:pt x="376736" y="173542"/>
                    <a:pt x="386463" y="159226"/>
                  </a:cubicBezTo>
                  <a:cubicBezTo>
                    <a:pt x="396190" y="144910"/>
                    <a:pt x="408516" y="132941"/>
                    <a:pt x="423440" y="123318"/>
                  </a:cubicBezTo>
                  <a:cubicBezTo>
                    <a:pt x="438364" y="113695"/>
                    <a:pt x="451737" y="108883"/>
                    <a:pt x="463559" y="108883"/>
                  </a:cubicBezTo>
                  <a:close/>
                  <a:moveTo>
                    <a:pt x="287216" y="103258"/>
                  </a:moveTo>
                  <a:cubicBezTo>
                    <a:pt x="292106" y="103258"/>
                    <a:pt x="295079" y="105634"/>
                    <a:pt x="296137" y="110387"/>
                  </a:cubicBezTo>
                  <a:cubicBezTo>
                    <a:pt x="296137" y="113344"/>
                    <a:pt x="294128" y="116591"/>
                    <a:pt x="290109" y="120127"/>
                  </a:cubicBezTo>
                  <a:cubicBezTo>
                    <a:pt x="313126" y="116113"/>
                    <a:pt x="328771" y="114105"/>
                    <a:pt x="337044" y="114105"/>
                  </a:cubicBezTo>
                  <a:cubicBezTo>
                    <a:pt x="341199" y="114105"/>
                    <a:pt x="344280" y="114908"/>
                    <a:pt x="346285" y="116512"/>
                  </a:cubicBezTo>
                  <a:cubicBezTo>
                    <a:pt x="348290" y="118116"/>
                    <a:pt x="350143" y="120930"/>
                    <a:pt x="351843" y="124953"/>
                  </a:cubicBezTo>
                  <a:cubicBezTo>
                    <a:pt x="353543" y="128976"/>
                    <a:pt x="354393" y="133018"/>
                    <a:pt x="354393" y="137080"/>
                  </a:cubicBezTo>
                  <a:cubicBezTo>
                    <a:pt x="354393" y="141918"/>
                    <a:pt x="353474" y="145793"/>
                    <a:pt x="351635" y="148705"/>
                  </a:cubicBezTo>
                  <a:cubicBezTo>
                    <a:pt x="349796" y="151617"/>
                    <a:pt x="344975" y="157252"/>
                    <a:pt x="337172" y="165609"/>
                  </a:cubicBezTo>
                  <a:cubicBezTo>
                    <a:pt x="330729" y="172568"/>
                    <a:pt x="325226" y="180166"/>
                    <a:pt x="320661" y="188405"/>
                  </a:cubicBezTo>
                  <a:cubicBezTo>
                    <a:pt x="316096" y="196643"/>
                    <a:pt x="313813" y="202838"/>
                    <a:pt x="313813" y="206989"/>
                  </a:cubicBezTo>
                  <a:cubicBezTo>
                    <a:pt x="313813" y="210693"/>
                    <a:pt x="316198" y="212544"/>
                    <a:pt x="320968" y="212544"/>
                  </a:cubicBezTo>
                  <a:cubicBezTo>
                    <a:pt x="327956" y="212544"/>
                    <a:pt x="343251" y="204238"/>
                    <a:pt x="366853" y="187624"/>
                  </a:cubicBezTo>
                  <a:lnTo>
                    <a:pt x="366853" y="206535"/>
                  </a:lnTo>
                  <a:cubicBezTo>
                    <a:pt x="355385" y="219181"/>
                    <a:pt x="343595" y="230801"/>
                    <a:pt x="331482" y="241397"/>
                  </a:cubicBezTo>
                  <a:cubicBezTo>
                    <a:pt x="319370" y="251992"/>
                    <a:pt x="308900" y="257290"/>
                    <a:pt x="300073" y="257290"/>
                  </a:cubicBezTo>
                  <a:cubicBezTo>
                    <a:pt x="292300" y="257290"/>
                    <a:pt x="286460" y="253854"/>
                    <a:pt x="282554" y="246981"/>
                  </a:cubicBezTo>
                  <a:cubicBezTo>
                    <a:pt x="278648" y="240107"/>
                    <a:pt x="276695" y="232402"/>
                    <a:pt x="276695" y="223865"/>
                  </a:cubicBezTo>
                  <a:cubicBezTo>
                    <a:pt x="276695" y="215294"/>
                    <a:pt x="279872" y="204864"/>
                    <a:pt x="286224" y="192574"/>
                  </a:cubicBezTo>
                  <a:cubicBezTo>
                    <a:pt x="292577" y="180285"/>
                    <a:pt x="301321" y="169447"/>
                    <a:pt x="312456" y="160061"/>
                  </a:cubicBezTo>
                  <a:cubicBezTo>
                    <a:pt x="303075" y="162992"/>
                    <a:pt x="292479" y="165300"/>
                    <a:pt x="280670" y="166985"/>
                  </a:cubicBezTo>
                  <a:cubicBezTo>
                    <a:pt x="273041" y="181995"/>
                    <a:pt x="258992" y="196829"/>
                    <a:pt x="238522" y="211488"/>
                  </a:cubicBezTo>
                  <a:lnTo>
                    <a:pt x="238522" y="193313"/>
                  </a:lnTo>
                  <a:cubicBezTo>
                    <a:pt x="246154" y="184273"/>
                    <a:pt x="251513" y="178441"/>
                    <a:pt x="254597" y="175817"/>
                  </a:cubicBezTo>
                  <a:cubicBezTo>
                    <a:pt x="246560" y="174068"/>
                    <a:pt x="242541" y="168253"/>
                    <a:pt x="242541" y="158372"/>
                  </a:cubicBezTo>
                  <a:cubicBezTo>
                    <a:pt x="242541" y="148717"/>
                    <a:pt x="248172" y="137117"/>
                    <a:pt x="259436" y="123574"/>
                  </a:cubicBezTo>
                  <a:cubicBezTo>
                    <a:pt x="270699" y="110030"/>
                    <a:pt x="279959" y="103258"/>
                    <a:pt x="287216" y="103258"/>
                  </a:cubicBezTo>
                  <a:close/>
                  <a:moveTo>
                    <a:pt x="213024" y="0"/>
                  </a:moveTo>
                  <a:cubicBezTo>
                    <a:pt x="228618" y="0"/>
                    <a:pt x="239828" y="2328"/>
                    <a:pt x="246657" y="6982"/>
                  </a:cubicBezTo>
                  <a:cubicBezTo>
                    <a:pt x="253485" y="11637"/>
                    <a:pt x="256900" y="19376"/>
                    <a:pt x="256900" y="30200"/>
                  </a:cubicBezTo>
                  <a:cubicBezTo>
                    <a:pt x="256900" y="39945"/>
                    <a:pt x="250088" y="57688"/>
                    <a:pt x="236465" y="83429"/>
                  </a:cubicBezTo>
                  <a:cubicBezTo>
                    <a:pt x="222843" y="109170"/>
                    <a:pt x="207957" y="132253"/>
                    <a:pt x="191809" y="152676"/>
                  </a:cubicBezTo>
                  <a:lnTo>
                    <a:pt x="221945" y="152676"/>
                  </a:lnTo>
                  <a:lnTo>
                    <a:pt x="193908" y="197742"/>
                  </a:lnTo>
                  <a:lnTo>
                    <a:pt x="163241" y="198958"/>
                  </a:lnTo>
                  <a:cubicBezTo>
                    <a:pt x="136977" y="232313"/>
                    <a:pt x="109905" y="260686"/>
                    <a:pt x="82024" y="284079"/>
                  </a:cubicBezTo>
                  <a:cubicBezTo>
                    <a:pt x="54143" y="307472"/>
                    <a:pt x="35398" y="319168"/>
                    <a:pt x="25790" y="319168"/>
                  </a:cubicBezTo>
                  <a:cubicBezTo>
                    <a:pt x="21528" y="319168"/>
                    <a:pt x="18240" y="317721"/>
                    <a:pt x="15925" y="314826"/>
                  </a:cubicBezTo>
                  <a:cubicBezTo>
                    <a:pt x="13611" y="311931"/>
                    <a:pt x="12454" y="309067"/>
                    <a:pt x="12454" y="306235"/>
                  </a:cubicBezTo>
                  <a:cubicBezTo>
                    <a:pt x="12454" y="303124"/>
                    <a:pt x="16171" y="295958"/>
                    <a:pt x="23605" y="284735"/>
                  </a:cubicBezTo>
                  <a:cubicBezTo>
                    <a:pt x="31039" y="273512"/>
                    <a:pt x="40100" y="264526"/>
                    <a:pt x="50787" y="257777"/>
                  </a:cubicBezTo>
                  <a:cubicBezTo>
                    <a:pt x="61475" y="251027"/>
                    <a:pt x="72149" y="247262"/>
                    <a:pt x="82811" y="246481"/>
                  </a:cubicBezTo>
                  <a:cubicBezTo>
                    <a:pt x="95000" y="233558"/>
                    <a:pt x="109851" y="218413"/>
                    <a:pt x="127365" y="201044"/>
                  </a:cubicBezTo>
                  <a:lnTo>
                    <a:pt x="72559" y="203854"/>
                  </a:lnTo>
                  <a:cubicBezTo>
                    <a:pt x="65792" y="204122"/>
                    <a:pt x="60579" y="203685"/>
                    <a:pt x="56918" y="202542"/>
                  </a:cubicBezTo>
                  <a:cubicBezTo>
                    <a:pt x="53257" y="201398"/>
                    <a:pt x="51427" y="197838"/>
                    <a:pt x="51427" y="191861"/>
                  </a:cubicBezTo>
                  <a:cubicBezTo>
                    <a:pt x="53130" y="187031"/>
                    <a:pt x="55176" y="182300"/>
                    <a:pt x="57568" y="177666"/>
                  </a:cubicBezTo>
                  <a:cubicBezTo>
                    <a:pt x="59959" y="173033"/>
                    <a:pt x="62006" y="170244"/>
                    <a:pt x="63708" y="169299"/>
                  </a:cubicBezTo>
                  <a:cubicBezTo>
                    <a:pt x="65410" y="168354"/>
                    <a:pt x="70376" y="166830"/>
                    <a:pt x="78606" y="164726"/>
                  </a:cubicBezTo>
                  <a:lnTo>
                    <a:pt x="112358" y="156413"/>
                  </a:lnTo>
                  <a:cubicBezTo>
                    <a:pt x="122307" y="153922"/>
                    <a:pt x="129345" y="152676"/>
                    <a:pt x="133470" y="152676"/>
                  </a:cubicBezTo>
                  <a:lnTo>
                    <a:pt x="160995" y="152676"/>
                  </a:lnTo>
                  <a:cubicBezTo>
                    <a:pt x="176576" y="131071"/>
                    <a:pt x="188929" y="111936"/>
                    <a:pt x="198055" y="95271"/>
                  </a:cubicBezTo>
                  <a:cubicBezTo>
                    <a:pt x="207181" y="78607"/>
                    <a:pt x="211744" y="67631"/>
                    <a:pt x="211744" y="62345"/>
                  </a:cubicBezTo>
                  <a:cubicBezTo>
                    <a:pt x="211744" y="59986"/>
                    <a:pt x="210893" y="58338"/>
                    <a:pt x="209190" y="57402"/>
                  </a:cubicBezTo>
                  <a:cubicBezTo>
                    <a:pt x="207488" y="56465"/>
                    <a:pt x="203945" y="55997"/>
                    <a:pt x="198561" y="55997"/>
                  </a:cubicBezTo>
                  <a:cubicBezTo>
                    <a:pt x="184298" y="55997"/>
                    <a:pt x="156376" y="59650"/>
                    <a:pt x="114796" y="66956"/>
                  </a:cubicBezTo>
                  <a:cubicBezTo>
                    <a:pt x="73216" y="74263"/>
                    <a:pt x="48262" y="79530"/>
                    <a:pt x="39934" y="82760"/>
                  </a:cubicBezTo>
                  <a:cubicBezTo>
                    <a:pt x="50309" y="82496"/>
                    <a:pt x="57112" y="82363"/>
                    <a:pt x="60342" y="82363"/>
                  </a:cubicBezTo>
                  <a:cubicBezTo>
                    <a:pt x="73521" y="82363"/>
                    <a:pt x="80110" y="84797"/>
                    <a:pt x="80110" y="89665"/>
                  </a:cubicBezTo>
                  <a:cubicBezTo>
                    <a:pt x="80110" y="92942"/>
                    <a:pt x="76311" y="95425"/>
                    <a:pt x="68713" y="97114"/>
                  </a:cubicBezTo>
                  <a:cubicBezTo>
                    <a:pt x="49326" y="101522"/>
                    <a:pt x="35407" y="105521"/>
                    <a:pt x="26955" y="109114"/>
                  </a:cubicBezTo>
                  <a:cubicBezTo>
                    <a:pt x="20854" y="111738"/>
                    <a:pt x="16716" y="113049"/>
                    <a:pt x="14540" y="113049"/>
                  </a:cubicBezTo>
                  <a:cubicBezTo>
                    <a:pt x="11020" y="113049"/>
                    <a:pt x="7717" y="111596"/>
                    <a:pt x="4630" y="108688"/>
                  </a:cubicBezTo>
                  <a:cubicBezTo>
                    <a:pt x="1543" y="105781"/>
                    <a:pt x="0" y="102388"/>
                    <a:pt x="0" y="98510"/>
                  </a:cubicBezTo>
                  <a:cubicBezTo>
                    <a:pt x="0" y="91807"/>
                    <a:pt x="4875" y="79120"/>
                    <a:pt x="14626" y="60448"/>
                  </a:cubicBezTo>
                  <a:cubicBezTo>
                    <a:pt x="24377" y="41776"/>
                    <a:pt x="37279" y="30018"/>
                    <a:pt x="53331" y="25173"/>
                  </a:cubicBezTo>
                  <a:cubicBezTo>
                    <a:pt x="69383" y="20329"/>
                    <a:pt x="93761" y="14922"/>
                    <a:pt x="126463" y="8953"/>
                  </a:cubicBezTo>
                  <a:cubicBezTo>
                    <a:pt x="159165" y="2985"/>
                    <a:pt x="188018" y="0"/>
                    <a:pt x="213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5" name="Freeform: Shape 52">
            <a:extLst>
              <a:ext uri="{FF2B5EF4-FFF2-40B4-BE49-F238E27FC236}">
                <a16:creationId xmlns:a16="http://schemas.microsoft.com/office/drawing/2014/main" xmlns="" id="{4A6574AC-E9F9-4B3B-92C8-39DA8EF6A4DB}"/>
              </a:ext>
            </a:extLst>
          </p:cNvPr>
          <p:cNvSpPr/>
          <p:nvPr/>
        </p:nvSpPr>
        <p:spPr>
          <a:xfrm>
            <a:off x="5159191" y="3041773"/>
            <a:ext cx="2212212" cy="1584052"/>
          </a:xfrm>
          <a:custGeom>
            <a:avLst/>
            <a:gdLst>
              <a:gd name="connsiteX0" fmla="*/ 1904073 w 1929421"/>
              <a:gd name="connsiteY0" fmla="*/ 996127 h 1381560"/>
              <a:gd name="connsiteX1" fmla="*/ 1857121 w 1929421"/>
              <a:gd name="connsiteY1" fmla="*/ 805954 h 1381560"/>
              <a:gd name="connsiteX2" fmla="*/ 1707145 w 1929421"/>
              <a:gd name="connsiteY2" fmla="*/ 233747 h 1381560"/>
              <a:gd name="connsiteX3" fmla="*/ 1687553 w 1929421"/>
              <a:gd name="connsiteY3" fmla="*/ 214493 h 1381560"/>
              <a:gd name="connsiteX4" fmla="*/ 1417663 w 1929421"/>
              <a:gd name="connsiteY4" fmla="*/ 91877 h 1381560"/>
              <a:gd name="connsiteX5" fmla="*/ 1211614 w 1929421"/>
              <a:gd name="connsiteY5" fmla="*/ 0 h 1381560"/>
              <a:gd name="connsiteX6" fmla="*/ 1072109 w 1929421"/>
              <a:gd name="connsiteY6" fmla="*/ 257054 h 1381560"/>
              <a:gd name="connsiteX7" fmla="*/ 960640 w 1929421"/>
              <a:gd name="connsiteY7" fmla="*/ 380008 h 1381560"/>
              <a:gd name="connsiteX8" fmla="*/ 895448 w 1929421"/>
              <a:gd name="connsiteY8" fmla="*/ 316167 h 1381560"/>
              <a:gd name="connsiteX9" fmla="*/ 669808 w 1929421"/>
              <a:gd name="connsiteY9" fmla="*/ 12160 h 1381560"/>
              <a:gd name="connsiteX10" fmla="*/ 563405 w 1929421"/>
              <a:gd name="connsiteY10" fmla="*/ 69584 h 1381560"/>
              <a:gd name="connsiteX11" fmla="*/ 461394 w 1929421"/>
              <a:gd name="connsiteY11" fmla="*/ 110793 h 1381560"/>
              <a:gd name="connsiteX12" fmla="*/ 354654 w 1929421"/>
              <a:gd name="connsiteY12" fmla="*/ 150314 h 1381560"/>
              <a:gd name="connsiteX13" fmla="*/ 239132 w 1929421"/>
              <a:gd name="connsiteY13" fmla="*/ 214156 h 1381560"/>
              <a:gd name="connsiteX14" fmla="*/ 220216 w 1929421"/>
              <a:gd name="connsiteY14" fmla="*/ 234423 h 1381560"/>
              <a:gd name="connsiteX15" fmla="*/ 18896 w 1929421"/>
              <a:gd name="connsiteY15" fmla="*/ 997816 h 1381560"/>
              <a:gd name="connsiteX16" fmla="*/ 9776 w 1929421"/>
              <a:gd name="connsiteY16" fmla="*/ 1175491 h 1381560"/>
              <a:gd name="connsiteX17" fmla="*/ 19910 w 1929421"/>
              <a:gd name="connsiteY17" fmla="*/ 1226496 h 1381560"/>
              <a:gd name="connsiteX18" fmla="*/ 60444 w 1929421"/>
              <a:gd name="connsiteY18" fmla="*/ 1309929 h 1381560"/>
              <a:gd name="connsiteX19" fmla="*/ 83413 w 1929421"/>
              <a:gd name="connsiteY19" fmla="*/ 1374784 h 1381560"/>
              <a:gd name="connsiteX20" fmla="*/ 83413 w 1929421"/>
              <a:gd name="connsiteY20" fmla="*/ 1374784 h 1381560"/>
              <a:gd name="connsiteX21" fmla="*/ 88480 w 1929421"/>
              <a:gd name="connsiteY21" fmla="*/ 1375797 h 1381560"/>
              <a:gd name="connsiteX22" fmla="*/ 1752408 w 1929421"/>
              <a:gd name="connsiteY22" fmla="*/ 1381540 h 1381560"/>
              <a:gd name="connsiteX23" fmla="*/ 1843609 w 1929421"/>
              <a:gd name="connsiteY23" fmla="*/ 1334250 h 1381560"/>
              <a:gd name="connsiteX24" fmla="*/ 1929407 w 1929421"/>
              <a:gd name="connsiteY24" fmla="*/ 1091045 h 1381560"/>
              <a:gd name="connsiteX25" fmla="*/ 1904073 w 1929421"/>
              <a:gd name="connsiteY25" fmla="*/ 996127 h 1381560"/>
              <a:gd name="connsiteX26" fmla="*/ 1607836 w 1929421"/>
              <a:gd name="connsiteY26" fmla="*/ 333056 h 1381560"/>
              <a:gd name="connsiteX27" fmla="*/ 1609187 w 1929421"/>
              <a:gd name="connsiteY27" fmla="*/ 331029 h 1381560"/>
              <a:gd name="connsiteX28" fmla="*/ 1607836 w 1929421"/>
              <a:gd name="connsiteY28" fmla="*/ 333056 h 138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29421" h="1381560">
                <a:moveTo>
                  <a:pt x="1904073" y="996127"/>
                </a:moveTo>
                <a:cubicBezTo>
                  <a:pt x="1871984" y="917423"/>
                  <a:pt x="1874348" y="889050"/>
                  <a:pt x="1857121" y="805954"/>
                </a:cubicBezTo>
                <a:cubicBezTo>
                  <a:pt x="1828071" y="665774"/>
                  <a:pt x="1743288" y="277997"/>
                  <a:pt x="1707145" y="233747"/>
                </a:cubicBezTo>
                <a:cubicBezTo>
                  <a:pt x="1696673" y="231045"/>
                  <a:pt x="1689242" y="223276"/>
                  <a:pt x="1687553" y="214493"/>
                </a:cubicBezTo>
                <a:cubicBezTo>
                  <a:pt x="1603782" y="160110"/>
                  <a:pt x="1506838" y="134776"/>
                  <a:pt x="1417663" y="91877"/>
                </a:cubicBezTo>
                <a:cubicBezTo>
                  <a:pt x="1350444" y="59450"/>
                  <a:pt x="1275118" y="42899"/>
                  <a:pt x="1211614" y="0"/>
                </a:cubicBezTo>
                <a:cubicBezTo>
                  <a:pt x="1202494" y="3378"/>
                  <a:pt x="1073798" y="248610"/>
                  <a:pt x="1072109" y="257054"/>
                </a:cubicBezTo>
                <a:cubicBezTo>
                  <a:pt x="1066367" y="285090"/>
                  <a:pt x="966045" y="383724"/>
                  <a:pt x="960640" y="380008"/>
                </a:cubicBezTo>
                <a:cubicBezTo>
                  <a:pt x="946791" y="370212"/>
                  <a:pt x="914026" y="340487"/>
                  <a:pt x="895448" y="316167"/>
                </a:cubicBezTo>
                <a:cubicBezTo>
                  <a:pt x="884639" y="301980"/>
                  <a:pt x="695141" y="5067"/>
                  <a:pt x="669808" y="12160"/>
                </a:cubicBezTo>
                <a:cubicBezTo>
                  <a:pt x="640420" y="42899"/>
                  <a:pt x="604953" y="60126"/>
                  <a:pt x="563405" y="69584"/>
                </a:cubicBezTo>
                <a:cubicBezTo>
                  <a:pt x="527600" y="77353"/>
                  <a:pt x="492133" y="89175"/>
                  <a:pt x="461394" y="110793"/>
                </a:cubicBezTo>
                <a:cubicBezTo>
                  <a:pt x="429305" y="133425"/>
                  <a:pt x="397215" y="155043"/>
                  <a:pt x="354654" y="150314"/>
                </a:cubicBezTo>
                <a:cubicBezTo>
                  <a:pt x="346210" y="149301"/>
                  <a:pt x="268519" y="195915"/>
                  <a:pt x="239132" y="214156"/>
                </a:cubicBezTo>
                <a:cubicBezTo>
                  <a:pt x="232714" y="229018"/>
                  <a:pt x="233052" y="226991"/>
                  <a:pt x="220216" y="234423"/>
                </a:cubicBezTo>
                <a:cubicBezTo>
                  <a:pt x="143201" y="353661"/>
                  <a:pt x="54026" y="903237"/>
                  <a:pt x="18896" y="997816"/>
                </a:cubicBezTo>
                <a:cubicBezTo>
                  <a:pt x="-3735" y="1058280"/>
                  <a:pt x="-5086" y="1115365"/>
                  <a:pt x="9776" y="1175491"/>
                </a:cubicBezTo>
                <a:cubicBezTo>
                  <a:pt x="13830" y="1192380"/>
                  <a:pt x="17207" y="1209269"/>
                  <a:pt x="19910" y="1226496"/>
                </a:cubicBezTo>
                <a:cubicBezTo>
                  <a:pt x="24976" y="1258586"/>
                  <a:pt x="37474" y="1286960"/>
                  <a:pt x="60444" y="1309929"/>
                </a:cubicBezTo>
                <a:cubicBezTo>
                  <a:pt x="78684" y="1328170"/>
                  <a:pt x="86116" y="1349450"/>
                  <a:pt x="83413" y="1374784"/>
                </a:cubicBezTo>
                <a:cubicBezTo>
                  <a:pt x="83413" y="1374784"/>
                  <a:pt x="83413" y="1374784"/>
                  <a:pt x="83413" y="1374784"/>
                </a:cubicBezTo>
                <a:cubicBezTo>
                  <a:pt x="83751" y="1376811"/>
                  <a:pt x="87129" y="1377486"/>
                  <a:pt x="88480" y="1375797"/>
                </a:cubicBezTo>
                <a:cubicBezTo>
                  <a:pt x="88480" y="1354517"/>
                  <a:pt x="1710523" y="1380864"/>
                  <a:pt x="1752408" y="1381540"/>
                </a:cubicBezTo>
                <a:cubicBezTo>
                  <a:pt x="1814222" y="1382553"/>
                  <a:pt x="1831112" y="1346072"/>
                  <a:pt x="1843609" y="1334250"/>
                </a:cubicBezTo>
                <a:cubicBezTo>
                  <a:pt x="1921300" y="1261626"/>
                  <a:pt x="1917247" y="1184611"/>
                  <a:pt x="1929407" y="1091045"/>
                </a:cubicBezTo>
                <a:cubicBezTo>
                  <a:pt x="1930083" y="1085640"/>
                  <a:pt x="1906438" y="1002207"/>
                  <a:pt x="1904073" y="996127"/>
                </a:cubicBezTo>
                <a:close/>
                <a:moveTo>
                  <a:pt x="1607836" y="333056"/>
                </a:moveTo>
                <a:cubicBezTo>
                  <a:pt x="1608174" y="332380"/>
                  <a:pt x="1608849" y="331705"/>
                  <a:pt x="1609187" y="331029"/>
                </a:cubicBezTo>
                <a:cubicBezTo>
                  <a:pt x="1608849" y="331705"/>
                  <a:pt x="1608511" y="332380"/>
                  <a:pt x="1607836" y="333056"/>
                </a:cubicBezTo>
                <a:close/>
              </a:path>
            </a:pathLst>
          </a:custGeom>
          <a:gradFill>
            <a:gsLst>
              <a:gs pos="58000">
                <a:schemeClr val="accent4">
                  <a:lumMod val="75000"/>
                </a:schemeClr>
              </a:gs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53">
            <a:extLst>
              <a:ext uri="{FF2B5EF4-FFF2-40B4-BE49-F238E27FC236}">
                <a16:creationId xmlns:a16="http://schemas.microsoft.com/office/drawing/2014/main" xmlns="" id="{479DB63D-ED55-499C-AD08-BE466C9D00BE}"/>
              </a:ext>
            </a:extLst>
          </p:cNvPr>
          <p:cNvSpPr/>
          <p:nvPr/>
        </p:nvSpPr>
        <p:spPr>
          <a:xfrm>
            <a:off x="5253668" y="3759041"/>
            <a:ext cx="1927171" cy="1091779"/>
          </a:xfrm>
          <a:custGeom>
            <a:avLst/>
            <a:gdLst>
              <a:gd name="connsiteX0" fmla="*/ 1637918 w 1680817"/>
              <a:gd name="connsiteY0" fmla="*/ 952215 h 952215"/>
              <a:gd name="connsiteX1" fmla="*/ 42899 w 1680817"/>
              <a:gd name="connsiteY1" fmla="*/ 952215 h 952215"/>
              <a:gd name="connsiteX2" fmla="*/ 0 w 1680817"/>
              <a:gd name="connsiteY2" fmla="*/ 909317 h 952215"/>
              <a:gd name="connsiteX3" fmla="*/ 0 w 1680817"/>
              <a:gd name="connsiteY3" fmla="*/ 42899 h 952215"/>
              <a:gd name="connsiteX4" fmla="*/ 42899 w 1680817"/>
              <a:gd name="connsiteY4" fmla="*/ 0 h 952215"/>
              <a:gd name="connsiteX5" fmla="*/ 1637918 w 1680817"/>
              <a:gd name="connsiteY5" fmla="*/ 0 h 952215"/>
              <a:gd name="connsiteX6" fmla="*/ 1680817 w 1680817"/>
              <a:gd name="connsiteY6" fmla="*/ 42899 h 952215"/>
              <a:gd name="connsiteX7" fmla="*/ 1680817 w 1680817"/>
              <a:gd name="connsiteY7" fmla="*/ 909654 h 952215"/>
              <a:gd name="connsiteX8" fmla="*/ 1637918 w 1680817"/>
              <a:gd name="connsiteY8" fmla="*/ 952215 h 95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817" h="952215">
                <a:moveTo>
                  <a:pt x="1637918" y="952215"/>
                </a:moveTo>
                <a:lnTo>
                  <a:pt x="42899" y="952215"/>
                </a:lnTo>
                <a:cubicBezTo>
                  <a:pt x="19254" y="952215"/>
                  <a:pt x="0" y="932962"/>
                  <a:pt x="0" y="909317"/>
                </a:cubicBezTo>
                <a:lnTo>
                  <a:pt x="0" y="42899"/>
                </a:lnTo>
                <a:cubicBezTo>
                  <a:pt x="0" y="19254"/>
                  <a:pt x="19254" y="0"/>
                  <a:pt x="42899" y="0"/>
                </a:cubicBezTo>
                <a:lnTo>
                  <a:pt x="1637918" y="0"/>
                </a:lnTo>
                <a:cubicBezTo>
                  <a:pt x="1661563" y="0"/>
                  <a:pt x="1680817" y="19254"/>
                  <a:pt x="1680817" y="42899"/>
                </a:cubicBezTo>
                <a:lnTo>
                  <a:pt x="1680817" y="909654"/>
                </a:lnTo>
                <a:cubicBezTo>
                  <a:pt x="1680817" y="933299"/>
                  <a:pt x="1661563" y="952215"/>
                  <a:pt x="1637918" y="952215"/>
                </a:cubicBezTo>
                <a:close/>
              </a:path>
            </a:pathLst>
          </a:custGeom>
          <a:gradFill>
            <a:gsLst>
              <a:gs pos="63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8EB9C2B5-F5BD-4262-BB16-61F706959064}"/>
              </a:ext>
            </a:extLst>
          </p:cNvPr>
          <p:cNvGrpSpPr/>
          <p:nvPr/>
        </p:nvGrpSpPr>
        <p:grpSpPr>
          <a:xfrm>
            <a:off x="5818677" y="1947974"/>
            <a:ext cx="768487" cy="1530159"/>
            <a:chOff x="6987293" y="3516916"/>
            <a:chExt cx="768487" cy="1530159"/>
          </a:xfrm>
        </p:grpSpPr>
        <p:sp>
          <p:nvSpPr>
            <p:cNvPr id="129" name="Freeform: Shape 49">
              <a:extLst>
                <a:ext uri="{FF2B5EF4-FFF2-40B4-BE49-F238E27FC236}">
                  <a16:creationId xmlns:a16="http://schemas.microsoft.com/office/drawing/2014/main" xmlns="" id="{529DA826-1475-4873-986D-1E14275FE458}"/>
                </a:ext>
              </a:extLst>
            </p:cNvPr>
            <p:cNvSpPr/>
            <p:nvPr/>
          </p:nvSpPr>
          <p:spPr>
            <a:xfrm>
              <a:off x="7031020" y="3826542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0" name="Freeform: Shape 50">
              <a:extLst>
                <a:ext uri="{FF2B5EF4-FFF2-40B4-BE49-F238E27FC236}">
                  <a16:creationId xmlns:a16="http://schemas.microsoft.com/office/drawing/2014/main" xmlns="" id="{90B06B24-30FC-4235-84FD-EAA4A9C27844}"/>
                </a:ext>
              </a:extLst>
            </p:cNvPr>
            <p:cNvSpPr/>
            <p:nvPr/>
          </p:nvSpPr>
          <p:spPr>
            <a:xfrm>
              <a:off x="6987293" y="3516916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51">
              <a:extLst>
                <a:ext uri="{FF2B5EF4-FFF2-40B4-BE49-F238E27FC236}">
                  <a16:creationId xmlns:a16="http://schemas.microsoft.com/office/drawing/2014/main" xmlns="" id="{4DB7FB0B-AABF-4747-AA1F-42A852DCC37A}"/>
                </a:ext>
              </a:extLst>
            </p:cNvPr>
            <p:cNvSpPr/>
            <p:nvPr/>
          </p:nvSpPr>
          <p:spPr>
            <a:xfrm>
              <a:off x="7056165" y="4023044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56">
              <a:extLst>
                <a:ext uri="{FF2B5EF4-FFF2-40B4-BE49-F238E27FC236}">
                  <a16:creationId xmlns:a16="http://schemas.microsoft.com/office/drawing/2014/main" xmlns="" id="{2E3BF7E9-EB3F-4D30-85CD-5B05E5ECD363}"/>
                </a:ext>
              </a:extLst>
            </p:cNvPr>
            <p:cNvSpPr/>
            <p:nvPr/>
          </p:nvSpPr>
          <p:spPr>
            <a:xfrm>
              <a:off x="7179056" y="4479811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60">
              <a:extLst>
                <a:ext uri="{FF2B5EF4-FFF2-40B4-BE49-F238E27FC236}">
                  <a16:creationId xmlns:a16="http://schemas.microsoft.com/office/drawing/2014/main" xmlns="" id="{AC28E92D-3FF9-4C03-8948-5233BA5BCA52}"/>
                </a:ext>
              </a:extLst>
            </p:cNvPr>
            <p:cNvSpPr/>
            <p:nvPr/>
          </p:nvSpPr>
          <p:spPr>
            <a:xfrm>
              <a:off x="7423089" y="4154960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61">
              <a:extLst>
                <a:ext uri="{FF2B5EF4-FFF2-40B4-BE49-F238E27FC236}">
                  <a16:creationId xmlns:a16="http://schemas.microsoft.com/office/drawing/2014/main" xmlns="" id="{44EC4215-66BA-44B0-BEFF-12A32CDE60B2}"/>
                </a:ext>
              </a:extLst>
            </p:cNvPr>
            <p:cNvSpPr/>
            <p:nvPr/>
          </p:nvSpPr>
          <p:spPr>
            <a:xfrm>
              <a:off x="7137931" y="4176073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63">
              <a:extLst>
                <a:ext uri="{FF2B5EF4-FFF2-40B4-BE49-F238E27FC236}">
                  <a16:creationId xmlns:a16="http://schemas.microsoft.com/office/drawing/2014/main" xmlns="" id="{B64A5BD4-47B4-463C-8C9B-B3A73FEEB59E}"/>
                </a:ext>
              </a:extLst>
            </p:cNvPr>
            <p:cNvSpPr/>
            <p:nvPr/>
          </p:nvSpPr>
          <p:spPr>
            <a:xfrm>
              <a:off x="7448611" y="4083444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64">
              <a:extLst>
                <a:ext uri="{FF2B5EF4-FFF2-40B4-BE49-F238E27FC236}">
                  <a16:creationId xmlns:a16="http://schemas.microsoft.com/office/drawing/2014/main" xmlns="" id="{69B540CB-E4EE-409F-9E15-9F935744DE1E}"/>
                </a:ext>
              </a:extLst>
            </p:cNvPr>
            <p:cNvSpPr/>
            <p:nvPr/>
          </p:nvSpPr>
          <p:spPr>
            <a:xfrm>
              <a:off x="7113990" y="4097650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2131" y="5304974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77B8BD7-BC44-4CAF-8141-BF188F0F3ACC}"/>
              </a:ext>
            </a:extLst>
          </p:cNvPr>
          <p:cNvGrpSpPr/>
          <p:nvPr/>
        </p:nvGrpSpPr>
        <p:grpSpPr>
          <a:xfrm>
            <a:off x="3891458" y="1935201"/>
            <a:ext cx="4064528" cy="1363510"/>
            <a:chOff x="977906" y="3662907"/>
            <a:chExt cx="4064528" cy="136351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987440B-5B1F-435A-9E9C-7163AC9D1E13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9D95E17-3B9A-42AE-99DE-8EE3FB7C3274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E61C3F18-455C-4A48-90E5-2438C56D1A34}"/>
              </a:ext>
            </a:extLst>
          </p:cNvPr>
          <p:cNvSpPr/>
          <p:nvPr/>
        </p:nvSpPr>
        <p:spPr>
          <a:xfrm>
            <a:off x="1061255" y="3851"/>
            <a:ext cx="45719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8BB8C36F-43BE-4670-B8F1-34B537A487D5}"/>
              </a:ext>
            </a:extLst>
          </p:cNvPr>
          <p:cNvSpPr/>
          <p:nvPr/>
        </p:nvSpPr>
        <p:spPr>
          <a:xfrm>
            <a:off x="1963415" y="3851"/>
            <a:ext cx="45719" cy="778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D730212-361F-4FFA-90F3-4379CB1FA7A8}"/>
              </a:ext>
            </a:extLst>
          </p:cNvPr>
          <p:cNvGrpSpPr/>
          <p:nvPr/>
        </p:nvGrpSpPr>
        <p:grpSpPr>
          <a:xfrm>
            <a:off x="599496" y="1399120"/>
            <a:ext cx="969237" cy="969236"/>
            <a:chOff x="445383" y="1395269"/>
            <a:chExt cx="969237" cy="969236"/>
          </a:xfrm>
        </p:grpSpPr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79976EDB-E797-460F-A0AB-C9DB9965D686}"/>
                </a:ext>
              </a:extLst>
            </p:cNvPr>
            <p:cNvGrpSpPr/>
            <p:nvPr/>
          </p:nvGrpSpPr>
          <p:grpSpPr>
            <a:xfrm>
              <a:off x="445383" y="1395269"/>
              <a:ext cx="969237" cy="969236"/>
              <a:chOff x="445383" y="1395269"/>
              <a:chExt cx="969237" cy="969236"/>
            </a:xfrm>
          </p:grpSpPr>
          <p:sp>
            <p:nvSpPr>
              <p:cNvPr id="57" name="Chord 56">
                <a:extLst>
                  <a:ext uri="{FF2B5EF4-FFF2-40B4-BE49-F238E27FC236}">
                    <a16:creationId xmlns="" xmlns:a16="http://schemas.microsoft.com/office/drawing/2014/main" id="{7C9DA575-67DC-46A1-A27E-B12A14C54B82}"/>
                  </a:ext>
                </a:extLst>
              </p:cNvPr>
              <p:cNvSpPr/>
              <p:nvPr/>
            </p:nvSpPr>
            <p:spPr>
              <a:xfrm>
                <a:off x="445383" y="1395269"/>
                <a:ext cx="969236" cy="969236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13EE959F-EB9B-4CDE-8DE2-273F2A46898F}"/>
                  </a:ext>
                </a:extLst>
              </p:cNvPr>
              <p:cNvSpPr/>
              <p:nvPr/>
            </p:nvSpPr>
            <p:spPr>
              <a:xfrm>
                <a:off x="445384" y="1808828"/>
                <a:ext cx="969236" cy="995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Chord 58">
              <a:extLst>
                <a:ext uri="{FF2B5EF4-FFF2-40B4-BE49-F238E27FC236}">
                  <a16:creationId xmlns="" xmlns:a16="http://schemas.microsoft.com/office/drawing/2014/main" id="{27F2C19C-5986-4A7C-9032-8F09994D1D26}"/>
                </a:ext>
              </a:extLst>
            </p:cNvPr>
            <p:cNvSpPr/>
            <p:nvPr/>
          </p:nvSpPr>
          <p:spPr>
            <a:xfrm rot="10800000">
              <a:off x="797736" y="1682659"/>
              <a:ext cx="261159" cy="261159"/>
            </a:xfrm>
            <a:prstGeom prst="chord">
              <a:avLst>
                <a:gd name="adj1" fmla="val 10883871"/>
                <a:gd name="adj2" fmla="val 215068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CB46CC4-2655-4A89-9990-BE3A0DFD5D61}"/>
              </a:ext>
            </a:extLst>
          </p:cNvPr>
          <p:cNvGrpSpPr/>
          <p:nvPr/>
        </p:nvGrpSpPr>
        <p:grpSpPr>
          <a:xfrm>
            <a:off x="1501655" y="702064"/>
            <a:ext cx="969237" cy="969236"/>
            <a:chOff x="445383" y="1395269"/>
            <a:chExt cx="969237" cy="969236"/>
          </a:xfrm>
        </p:grpSpPr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C7A114E7-09D6-4562-AB99-BAC61CF8ECCD}"/>
                </a:ext>
              </a:extLst>
            </p:cNvPr>
            <p:cNvGrpSpPr/>
            <p:nvPr/>
          </p:nvGrpSpPr>
          <p:grpSpPr>
            <a:xfrm>
              <a:off x="445383" y="1395269"/>
              <a:ext cx="969237" cy="969236"/>
              <a:chOff x="445383" y="1395269"/>
              <a:chExt cx="969237" cy="969236"/>
            </a:xfrm>
          </p:grpSpPr>
          <p:sp>
            <p:nvSpPr>
              <p:cNvPr id="68" name="Chord 67">
                <a:extLst>
                  <a:ext uri="{FF2B5EF4-FFF2-40B4-BE49-F238E27FC236}">
                    <a16:creationId xmlns="" xmlns:a16="http://schemas.microsoft.com/office/drawing/2014/main" id="{AED82294-703A-4638-9F40-3EEE6684663F}"/>
                  </a:ext>
                </a:extLst>
              </p:cNvPr>
              <p:cNvSpPr/>
              <p:nvPr/>
            </p:nvSpPr>
            <p:spPr>
              <a:xfrm>
                <a:off x="445383" y="1395269"/>
                <a:ext cx="969236" cy="969236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="" xmlns:a16="http://schemas.microsoft.com/office/drawing/2014/main" id="{F3ECEA75-AB3E-450C-8F45-002DD57DE1BD}"/>
                  </a:ext>
                </a:extLst>
              </p:cNvPr>
              <p:cNvSpPr/>
              <p:nvPr/>
            </p:nvSpPr>
            <p:spPr>
              <a:xfrm>
                <a:off x="445384" y="1808828"/>
                <a:ext cx="969236" cy="995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Chord 66">
              <a:extLst>
                <a:ext uri="{FF2B5EF4-FFF2-40B4-BE49-F238E27FC236}">
                  <a16:creationId xmlns="" xmlns:a16="http://schemas.microsoft.com/office/drawing/2014/main" id="{E855A91B-633C-4226-8643-2E3B6B05343A}"/>
                </a:ext>
              </a:extLst>
            </p:cNvPr>
            <p:cNvSpPr/>
            <p:nvPr/>
          </p:nvSpPr>
          <p:spPr>
            <a:xfrm rot="10800000">
              <a:off x="797736" y="1682659"/>
              <a:ext cx="261159" cy="261159"/>
            </a:xfrm>
            <a:prstGeom prst="chord">
              <a:avLst>
                <a:gd name="adj1" fmla="val 10883871"/>
                <a:gd name="adj2" fmla="val 215068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564C569-B232-4E9B-B992-2F163794AEE4}"/>
              </a:ext>
            </a:extLst>
          </p:cNvPr>
          <p:cNvSpPr txBox="1"/>
          <p:nvPr/>
        </p:nvSpPr>
        <p:spPr>
          <a:xfrm>
            <a:off x="4571981" y="699978"/>
            <a:ext cx="73216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5400" dirty="0"/>
              <a:t>Change Log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3999319" y="252949"/>
            <a:ext cx="7753224" cy="1431032"/>
            <a:chOff x="3510432" y="401619"/>
            <a:chExt cx="6114486" cy="1128567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40102" y="890895"/>
              <a:ext cx="91164" cy="14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69471" y="404303"/>
              <a:ext cx="91164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3008" y="1848896"/>
            <a:ext cx="106806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Set Expired Date Feeder adalah 28 Februari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Pendataan Status Menunggu Uji Kompetensi pada Aktivitas Kuliah Mahasiswa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Restorasi Histori Pendidikan pada Menu Daftar Mahasiswa Hapus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Validasi Kode Mata Kuliah &amp; Nama Mata Kuliah pada Proses Ubah Mata Kuliah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Validasi Format Tanggal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Penyesuaian autocomplete Aktivitas Mengajar Dosen berdasarkan Program Studi yang masih Aktif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Penyesuaian autocomplete Peserta Aktivitas Mahasiswa berdasarkan Mahasiswa masih Aktif atau Belum Lulus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Penyesuaian Jenis Keluar di Mahasiswa Lulus/DO berdasarkan Tanggal Berlaku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Perbaikan Nama Mata Kuliah pada Detail Kelas Kuliah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Perbaikan Pesan Error Tanggal Tidak Sesuai Format pada Sinkronisasi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Perubahan filter nama_ibu menjadi nama_ibu_kandung pada Web Service 2 di fungsi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/>
              <a:t>GetListRiwayatPendidikanMahasiswa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/>
              <a:t>DetailBiodataDosen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/>
              <a:t>GetBiodataMahasiswa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/>
              <a:t>GetDataLengkapMahasiswaProdi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/>
              <a:t>GetCountBiodataMahasiswa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115" y="504885"/>
            <a:ext cx="11293611" cy="724247"/>
          </a:xfrm>
        </p:spPr>
        <p:txBody>
          <a:bodyPr/>
          <a:lstStyle/>
          <a:p>
            <a:r>
              <a:rPr lang="en-US" sz="4800" dirty="0"/>
              <a:t>Timeline </a:t>
            </a:r>
            <a:r>
              <a:rPr lang="id-ID" sz="4800" dirty="0" smtClean="0"/>
              <a:t>Pelaporan PDDIKTI</a:t>
            </a:r>
            <a:endParaRPr lang="en-US" sz="4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3164" y="2216727"/>
            <a:ext cx="110836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KRS</a:t>
            </a:r>
            <a:endParaRPr lang="id-ID" dirty="0"/>
          </a:p>
        </p:txBody>
      </p:sp>
      <p:sp>
        <p:nvSpPr>
          <p:cNvPr id="23" name="TextBox 22"/>
          <p:cNvSpPr txBox="1"/>
          <p:nvPr/>
        </p:nvSpPr>
        <p:spPr>
          <a:xfrm>
            <a:off x="4642793" y="2216727"/>
            <a:ext cx="81741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KHS</a:t>
            </a:r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768927" y="3061855"/>
            <a:ext cx="2396836" cy="2022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Maksimal 2 Bulan sejak Perkuliahan di Mulai</a:t>
            </a:r>
            <a:endParaRPr lang="id-ID" dirty="0"/>
          </a:p>
        </p:txBody>
      </p:sp>
      <p:sp>
        <p:nvSpPr>
          <p:cNvPr id="29" name="Rectangle 28"/>
          <p:cNvSpPr/>
          <p:nvPr/>
        </p:nvSpPr>
        <p:spPr>
          <a:xfrm>
            <a:off x="3853084" y="3061855"/>
            <a:ext cx="2396836" cy="20227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Maksimal 2 Bulan setelah Perkuliahan selesai</a:t>
            </a:r>
            <a:endParaRPr lang="id-ID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957" y="1470780"/>
            <a:ext cx="2672407" cy="40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115" y="504885"/>
            <a:ext cx="11293611" cy="724247"/>
          </a:xfrm>
        </p:spPr>
        <p:txBody>
          <a:bodyPr/>
          <a:lstStyle/>
          <a:p>
            <a:r>
              <a:rPr lang="id-ID" sz="2400" dirty="0"/>
              <a:t>Pendataan Status Menunggu Uji Kompetensi pada Aktivitas Kuliah Mahasiswa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544"/>
          <a:stretch/>
        </p:blipFill>
        <p:spPr>
          <a:xfrm>
            <a:off x="307841" y="1383359"/>
            <a:ext cx="6407284" cy="2742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95" y="4125844"/>
            <a:ext cx="6263929" cy="2732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2671" y="1734017"/>
            <a:ext cx="4461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Feeder 4.1</a:t>
            </a:r>
            <a:br>
              <a:rPr lang="id-ID" dirty="0" smtClean="0"/>
            </a:br>
            <a:r>
              <a:rPr lang="id-ID" dirty="0" smtClean="0"/>
              <a:t>memfasilittasi bagi mahasiswa prodi kesehatan terdata di Aktivitas Kuliah Mahasiswa</a:t>
            </a:r>
            <a:br>
              <a:rPr lang="id-ID" dirty="0" smtClean="0"/>
            </a:br>
            <a:r>
              <a:rPr lang="id-ID" b="1" dirty="0" smtClean="0"/>
              <a:t>Menunggu Uji Kompetensi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104892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115" y="504885"/>
            <a:ext cx="11293611" cy="724247"/>
          </a:xfrm>
        </p:spPr>
        <p:txBody>
          <a:bodyPr/>
          <a:lstStyle/>
          <a:p>
            <a:r>
              <a:rPr lang="id-ID" sz="2400" dirty="0"/>
              <a:t>Pendataan Status Menunggu Uji Kompetensi pada Aktivitas Kuliah Mahasiswa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544"/>
          <a:stretch/>
        </p:blipFill>
        <p:spPr>
          <a:xfrm>
            <a:off x="307841" y="1383359"/>
            <a:ext cx="6407284" cy="2742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95" y="4125844"/>
            <a:ext cx="6263929" cy="2732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2671" y="1734017"/>
            <a:ext cx="4461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Feeder 4.1</a:t>
            </a:r>
            <a:br>
              <a:rPr lang="id-ID" dirty="0" smtClean="0"/>
            </a:br>
            <a:r>
              <a:rPr lang="id-ID" dirty="0" smtClean="0"/>
              <a:t>memfasilittasi bagi mahasiswa prodi kesehatan terdata di Aktivitas Kuliah Mahasiswa</a:t>
            </a:r>
            <a:br>
              <a:rPr lang="id-ID" dirty="0" smtClean="0"/>
            </a:br>
            <a:r>
              <a:rPr lang="id-ID" b="1" dirty="0" smtClean="0"/>
              <a:t>Menunggu Uji Kompetensi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895409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115" y="504885"/>
            <a:ext cx="11293611" cy="724247"/>
          </a:xfrm>
        </p:spPr>
        <p:txBody>
          <a:bodyPr/>
          <a:lstStyle/>
          <a:p>
            <a:r>
              <a:rPr lang="id-ID" sz="2400" dirty="0" smtClean="0"/>
              <a:t>Webservice</a:t>
            </a:r>
            <a:endParaRPr lang="id-ID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115" y="1650671"/>
            <a:ext cx="104567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d-ID" dirty="0"/>
              <a:t>Web Service merupakan sistem yang digunakan untuk menyambungkan data dari Sistem </a:t>
            </a:r>
            <a:endParaRPr lang="id-ID" dirty="0" smtClean="0"/>
          </a:p>
          <a:p>
            <a:pPr algn="just"/>
            <a:r>
              <a:rPr lang="id-ID" dirty="0" smtClean="0"/>
              <a:t>yang </a:t>
            </a:r>
            <a:r>
              <a:rPr lang="id-ID" dirty="0"/>
              <a:t>dimiliki oleh Perguruan Tinggi ke Aplikasi FEEDER PDDIKTI. </a:t>
            </a:r>
            <a:endParaRPr lang="id-ID" dirty="0" smtClean="0"/>
          </a:p>
          <a:p>
            <a:pPr algn="just"/>
            <a:r>
              <a:rPr lang="id-ID" dirty="0" smtClean="0"/>
              <a:t>Pada </a:t>
            </a:r>
            <a:r>
              <a:rPr lang="id-ID" dirty="0"/>
              <a:t>versi terbaru Web </a:t>
            </a:r>
            <a:r>
              <a:rPr lang="id-ID" dirty="0" smtClean="0"/>
              <a:t>Service terdapat </a:t>
            </a:r>
            <a:r>
              <a:rPr lang="id-ID" dirty="0"/>
              <a:t>beberapa pembaharuan, antara lain : </a:t>
            </a:r>
            <a:endParaRPr lang="id-ID" dirty="0" smtClean="0"/>
          </a:p>
          <a:p>
            <a:pPr marL="342900" indent="-342900" algn="just">
              <a:buAutoNum type="arabicPeriod"/>
            </a:pPr>
            <a:r>
              <a:rPr lang="id-ID" dirty="0" smtClean="0"/>
              <a:t>Web </a:t>
            </a:r>
            <a:r>
              <a:rPr lang="id-ID" dirty="0"/>
              <a:t>Service versi 2.1 </a:t>
            </a:r>
            <a:r>
              <a:rPr lang="id-ID" dirty="0" smtClean="0"/>
              <a:t>dibuat </a:t>
            </a:r>
            <a:r>
              <a:rPr lang="id-ID" dirty="0"/>
              <a:t>dengan natural language / bahasa manusia. </a:t>
            </a:r>
            <a:endParaRPr lang="id-ID" dirty="0" smtClean="0"/>
          </a:p>
          <a:p>
            <a:pPr marL="342900" indent="-342900" algn="just">
              <a:buAutoNum type="arabicPeriod"/>
            </a:pPr>
            <a:r>
              <a:rPr lang="id-ID" dirty="0" smtClean="0"/>
              <a:t>Penggantian </a:t>
            </a:r>
            <a:r>
              <a:rPr lang="id-ID" dirty="0"/>
              <a:t>nama kolom pada tabel agar dapat lebih dikenal banyak orang </a:t>
            </a:r>
            <a:endParaRPr lang="id-ID" dirty="0" smtClean="0"/>
          </a:p>
          <a:p>
            <a:pPr marL="342900" indent="-342900" algn="just">
              <a:buAutoNum type="arabicPeriod"/>
            </a:pPr>
            <a:r>
              <a:rPr lang="id-ID" dirty="0" smtClean="0"/>
              <a:t>Output </a:t>
            </a:r>
            <a:r>
              <a:rPr lang="id-ID" dirty="0"/>
              <a:t>Web Service dibuat </a:t>
            </a:r>
            <a:r>
              <a:rPr lang="id-ID" dirty="0" smtClean="0"/>
              <a:t>dengan </a:t>
            </a:r>
            <a:r>
              <a:rPr lang="id-ID" dirty="0"/>
              <a:t>dua model yaitu XML dan JSON </a:t>
            </a:r>
            <a:endParaRPr lang="id-ID" dirty="0" smtClean="0"/>
          </a:p>
          <a:p>
            <a:pPr marL="342900" indent="-342900" algn="just">
              <a:buAutoNum type="arabicPeriod"/>
            </a:pPr>
            <a:r>
              <a:rPr lang="id-ID" dirty="0" smtClean="0"/>
              <a:t>Fungsi </a:t>
            </a:r>
            <a:r>
              <a:rPr lang="id-ID" dirty="0"/>
              <a:t>yang ada pada WS disamakan dengan </a:t>
            </a:r>
            <a:r>
              <a:rPr lang="id-ID" dirty="0" smtClean="0"/>
              <a:t>Feeder </a:t>
            </a:r>
            <a:r>
              <a:rPr lang="id-ID" dirty="0"/>
              <a:t>agar pengguna tidak mengalami kesulitan </a:t>
            </a:r>
          </a:p>
          <a:p>
            <a:pPr algn="just"/>
            <a:r>
              <a:rPr lang="id-ID" dirty="0" smtClean="0"/>
              <a:t>     terhadap </a:t>
            </a:r>
            <a:r>
              <a:rPr lang="id-ID" dirty="0"/>
              <a:t>fungsi Web Service</a:t>
            </a:r>
          </a:p>
        </p:txBody>
      </p:sp>
    </p:spTree>
    <p:extLst>
      <p:ext uri="{BB962C8B-B14F-4D97-AF65-F5344CB8AC3E}">
        <p14:creationId xmlns:p14="http://schemas.microsoft.com/office/powerpoint/2010/main" val="1280753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Webservice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94" y="1628360"/>
            <a:ext cx="6052931" cy="3353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695" y="4956313"/>
            <a:ext cx="1053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Feeder menyediakan service yang dapat dimanfaatkan oleh Perguruan Tinggi agar dapat melakukan </a:t>
            </a:r>
            <a:endParaRPr lang="id-ID" dirty="0" smtClean="0"/>
          </a:p>
          <a:p>
            <a:r>
              <a:rPr lang="id-ID" dirty="0" smtClean="0"/>
              <a:t>interoperabilitas </a:t>
            </a:r>
            <a:r>
              <a:rPr lang="id-ID" dirty="0"/>
              <a:t>system informasi yang sudah berjalan di lingkungan perguruan tinggi masing-masing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Arsitektur Webservice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0"/>
            <a:ext cx="3324225" cy="600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1148" y="2438400"/>
            <a:ext cx="3061252" cy="1616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Sistem Informasi</a:t>
            </a:r>
            <a:br>
              <a:rPr lang="id-ID" dirty="0" smtClean="0"/>
            </a:br>
            <a:r>
              <a:rPr lang="id-ID" dirty="0" smtClean="0"/>
              <a:t>PMB, Akademik, Simpeg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4499113" y="2438400"/>
            <a:ext cx="3061252" cy="16167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Webservice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8282609" y="2438400"/>
            <a:ext cx="3061252" cy="16167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Feeder PDDIKTI</a:t>
            </a:r>
            <a:endParaRPr lang="id-ID" dirty="0"/>
          </a:p>
        </p:txBody>
      </p:sp>
      <p:cxnSp>
        <p:nvCxnSpPr>
          <p:cNvPr id="7" name="Straight Arrow Connector 6"/>
          <p:cNvCxnSpPr>
            <a:stCxn id="3" idx="3"/>
            <a:endCxn id="5" idx="1"/>
          </p:cNvCxnSpPr>
          <p:nvPr/>
        </p:nvCxnSpPr>
        <p:spPr>
          <a:xfrm>
            <a:off x="3962400" y="3246783"/>
            <a:ext cx="5367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1"/>
          </p:cNvCxnSpPr>
          <p:nvPr/>
        </p:nvCxnSpPr>
        <p:spPr>
          <a:xfrm flipV="1">
            <a:off x="7560365" y="3246783"/>
            <a:ext cx="722244" cy="198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89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551</Words>
  <Application>Microsoft Office PowerPoint</Application>
  <PresentationFormat>Widescreen</PresentationFormat>
  <Paragraphs>141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 Unicode MS</vt:lpstr>
      <vt:lpstr>맑은 고딕</vt:lpstr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Novi</cp:lastModifiedBy>
  <cp:revision>103</cp:revision>
  <dcterms:created xsi:type="dcterms:W3CDTF">2020-01-20T05:08:25Z</dcterms:created>
  <dcterms:modified xsi:type="dcterms:W3CDTF">2021-11-02T07:24:29Z</dcterms:modified>
</cp:coreProperties>
</file>