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7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1350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09580-B6B2-4EBA-99F6-CDC8C5F5F553}" type="datetimeFigureOut">
              <a:rPr lang="id-ID" smtClean="0"/>
              <a:t>29/03/2021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96855-ED85-47D0-A813-F4467077FEA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82591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09580-B6B2-4EBA-99F6-CDC8C5F5F553}" type="datetimeFigureOut">
              <a:rPr lang="id-ID" smtClean="0"/>
              <a:t>29/03/2021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96855-ED85-47D0-A813-F4467077FEA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7401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09580-B6B2-4EBA-99F6-CDC8C5F5F553}" type="datetimeFigureOut">
              <a:rPr lang="id-ID" smtClean="0"/>
              <a:t>29/03/2021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96855-ED85-47D0-A813-F4467077FEA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984199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09580-B6B2-4EBA-99F6-CDC8C5F5F553}" type="datetimeFigureOut">
              <a:rPr lang="id-ID" smtClean="0"/>
              <a:t>29/03/2021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96855-ED85-47D0-A813-F4467077FEA3}" type="slidenum">
              <a:rPr lang="id-ID" smtClean="0"/>
              <a:t>‹#›</a:t>
            </a:fld>
            <a:endParaRPr lang="id-ID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48493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09580-B6B2-4EBA-99F6-CDC8C5F5F553}" type="datetimeFigureOut">
              <a:rPr lang="id-ID" smtClean="0"/>
              <a:t>29/03/2021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96855-ED85-47D0-A813-F4467077FEA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927303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09580-B6B2-4EBA-99F6-CDC8C5F5F553}" type="datetimeFigureOut">
              <a:rPr lang="id-ID" smtClean="0"/>
              <a:t>29/03/2021</a:t>
            </a:fld>
            <a:endParaRPr lang="id-ID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96855-ED85-47D0-A813-F4467077FEA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444926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09580-B6B2-4EBA-99F6-CDC8C5F5F553}" type="datetimeFigureOut">
              <a:rPr lang="id-ID" smtClean="0"/>
              <a:t>29/03/2021</a:t>
            </a:fld>
            <a:endParaRPr lang="id-ID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96855-ED85-47D0-A813-F4467077FEA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960724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09580-B6B2-4EBA-99F6-CDC8C5F5F553}" type="datetimeFigureOut">
              <a:rPr lang="id-ID" smtClean="0"/>
              <a:t>29/03/2021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96855-ED85-47D0-A813-F4467077FEA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800345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09580-B6B2-4EBA-99F6-CDC8C5F5F553}" type="datetimeFigureOut">
              <a:rPr lang="id-ID" smtClean="0"/>
              <a:t>29/03/2021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96855-ED85-47D0-A813-F4467077FEA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87934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09580-B6B2-4EBA-99F6-CDC8C5F5F553}" type="datetimeFigureOut">
              <a:rPr lang="id-ID" smtClean="0"/>
              <a:t>29/03/2021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96855-ED85-47D0-A813-F4467077FEA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1091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09580-B6B2-4EBA-99F6-CDC8C5F5F553}" type="datetimeFigureOut">
              <a:rPr lang="id-ID" smtClean="0"/>
              <a:t>29/03/2021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96855-ED85-47D0-A813-F4467077FEA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51046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09580-B6B2-4EBA-99F6-CDC8C5F5F553}" type="datetimeFigureOut">
              <a:rPr lang="id-ID" smtClean="0"/>
              <a:t>29/03/2021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96855-ED85-47D0-A813-F4467077FEA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834929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09580-B6B2-4EBA-99F6-CDC8C5F5F553}" type="datetimeFigureOut">
              <a:rPr lang="id-ID" smtClean="0"/>
              <a:t>29/03/2021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96855-ED85-47D0-A813-F4467077FEA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68515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09580-B6B2-4EBA-99F6-CDC8C5F5F553}" type="datetimeFigureOut">
              <a:rPr lang="id-ID" smtClean="0"/>
              <a:t>29/03/2021</a:t>
            </a:fld>
            <a:endParaRPr lang="id-ID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96855-ED85-47D0-A813-F4467077FEA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67437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09580-B6B2-4EBA-99F6-CDC8C5F5F553}" type="datetimeFigureOut">
              <a:rPr lang="id-ID" smtClean="0"/>
              <a:t>29/03/2021</a:t>
            </a:fld>
            <a:endParaRPr lang="id-ID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96855-ED85-47D0-A813-F4467077FEA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58139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09580-B6B2-4EBA-99F6-CDC8C5F5F553}" type="datetimeFigureOut">
              <a:rPr lang="id-ID" smtClean="0"/>
              <a:t>29/03/2021</a:t>
            </a:fld>
            <a:endParaRPr lang="id-ID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96855-ED85-47D0-A813-F4467077FEA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83239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09580-B6B2-4EBA-99F6-CDC8C5F5F553}" type="datetimeFigureOut">
              <a:rPr lang="id-ID" smtClean="0"/>
              <a:t>29/03/2021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96855-ED85-47D0-A813-F4467077FEA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08685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D8709580-B6B2-4EBA-99F6-CDC8C5F5F553}" type="datetimeFigureOut">
              <a:rPr lang="id-ID" smtClean="0"/>
              <a:t>29/03/2021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396855-ED85-47D0-A813-F4467077FEA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86602473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9F42E3-3287-43D1-BD65-72A7CA1921D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645C1E9-8038-4A86-BC1C-28CC582352F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CD37E7D-5610-4AC9-84A4-10D4286812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122363"/>
            <a:ext cx="7991060" cy="3926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97721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BBDBF-B1AD-4BFD-92FD-B04EB6E569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Sesi</a:t>
            </a:r>
            <a:r>
              <a:rPr lang="en-US" dirty="0"/>
              <a:t> </a:t>
            </a:r>
            <a:r>
              <a:rPr lang="en-US" dirty="0" err="1"/>
              <a:t>Diskusi</a:t>
            </a:r>
            <a:r>
              <a:rPr lang="en-US" dirty="0"/>
              <a:t> Match Making</a:t>
            </a:r>
            <a:endParaRPr lang="id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2A9F24-B330-4FCB-9C42-243DEB7201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6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Diskusi</a:t>
            </a:r>
            <a:endParaRPr lang="en-US" dirty="0"/>
          </a:p>
          <a:p>
            <a:pPr marL="514350" indent="-514350">
              <a:buAutoNum type="arabicPeriod"/>
            </a:pPr>
            <a:r>
              <a:rPr lang="id-ID" dirty="0"/>
              <a:t>Pertukaran pelajar</a:t>
            </a:r>
            <a:endParaRPr lang="en-US" dirty="0"/>
          </a:p>
          <a:p>
            <a:pPr marL="514350" indent="-514350">
              <a:buAutoNum type="arabicPeriod"/>
            </a:pPr>
            <a:r>
              <a:rPr lang="id-ID" dirty="0"/>
              <a:t>Proyek kemanusiaan</a:t>
            </a:r>
            <a:endParaRPr lang="en-US" dirty="0"/>
          </a:p>
          <a:p>
            <a:pPr marL="514350" indent="-514350">
              <a:buAutoNum type="arabicPeriod"/>
            </a:pPr>
            <a:r>
              <a:rPr lang="id-ID" dirty="0"/>
              <a:t>Kegiatan Wirausaha</a:t>
            </a:r>
            <a:endParaRPr lang="en-US" dirty="0"/>
          </a:p>
          <a:p>
            <a:pPr marL="514350" indent="-514350">
              <a:buAutoNum type="arabicPeriod"/>
            </a:pPr>
            <a:r>
              <a:rPr lang="id-ID" dirty="0"/>
              <a:t>Magang/ praktik kerja</a:t>
            </a:r>
            <a:endParaRPr lang="en-US" dirty="0"/>
          </a:p>
          <a:p>
            <a:pPr marL="514350" indent="-514350">
              <a:buAutoNum type="arabicPeriod"/>
            </a:pPr>
            <a:r>
              <a:rPr lang="id-ID" dirty="0"/>
              <a:t>Penelitian/ riset</a:t>
            </a:r>
            <a:endParaRPr lang="en-US" dirty="0"/>
          </a:p>
          <a:p>
            <a:pPr marL="514350" indent="-514350">
              <a:buAutoNum type="arabicPeriod"/>
            </a:pPr>
            <a:r>
              <a:rPr lang="id-ID" dirty="0"/>
              <a:t>Study/ proyek independen</a:t>
            </a:r>
          </a:p>
        </p:txBody>
      </p:sp>
    </p:spTree>
    <p:extLst>
      <p:ext uri="{BB962C8B-B14F-4D97-AF65-F5344CB8AC3E}">
        <p14:creationId xmlns:p14="http://schemas.microsoft.com/office/powerpoint/2010/main" val="10312026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59C0FF-147E-4FB9-9880-CA98CCDB0E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Sesi</a:t>
            </a:r>
            <a:r>
              <a:rPr lang="en-US" dirty="0"/>
              <a:t> </a:t>
            </a:r>
            <a:r>
              <a:rPr lang="en-US" dirty="0" err="1"/>
              <a:t>Diskusi</a:t>
            </a:r>
            <a:r>
              <a:rPr lang="en-US" dirty="0"/>
              <a:t> Match Making</a:t>
            </a:r>
            <a:endParaRPr lang="id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8D2C13-09A0-4C2A-BFBF-86C67B0BB6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90689"/>
            <a:ext cx="7886700" cy="4475785"/>
          </a:xfrm>
        </p:spPr>
        <p:txBody>
          <a:bodyPr/>
          <a:lstStyle/>
          <a:p>
            <a:pPr marL="0" indent="0">
              <a:buNone/>
            </a:pPr>
            <a:r>
              <a:rPr lang="id-ID" dirty="0"/>
              <a:t>Pertanyaan diskusi:</a:t>
            </a:r>
            <a:endParaRPr lang="en-US" dirty="0"/>
          </a:p>
          <a:p>
            <a:r>
              <a:rPr lang="id-ID" dirty="0"/>
              <a:t>1. Kondisi terkini tata kelola kerja sama PT dalam rangka mendukung pelaksanaan Merdeka Belajar Kampus Merdeka.</a:t>
            </a:r>
            <a:endParaRPr lang="en-US" dirty="0"/>
          </a:p>
          <a:p>
            <a:r>
              <a:rPr lang="id-ID" dirty="0"/>
              <a:t>2. Rekomendasi untuk pimpinan PT terkait peningkatan kualitas tata kelola kerja sama PT dalam rangka mendorong pelaksanaan MBKM.</a:t>
            </a:r>
            <a:endParaRPr lang="en-US" dirty="0"/>
          </a:p>
          <a:p>
            <a:r>
              <a:rPr lang="id-ID" dirty="0"/>
              <a:t>3. Rekomendasi untuk LLDIKTI 6 terkait pengembangan rencana aksi fasilitasi pelaksanaan MBKM di perguruan tinggi melalui kerja sama.</a:t>
            </a:r>
          </a:p>
        </p:txBody>
      </p:sp>
    </p:spTree>
    <p:extLst>
      <p:ext uri="{BB962C8B-B14F-4D97-AF65-F5344CB8AC3E}">
        <p14:creationId xmlns:p14="http://schemas.microsoft.com/office/powerpoint/2010/main" val="7497519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26F30-F14B-4031-BEF7-2C069CE11A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Hasil </a:t>
            </a:r>
            <a:r>
              <a:rPr lang="en-US" dirty="0" err="1"/>
              <a:t>Diskusi</a:t>
            </a:r>
            <a:endParaRPr lang="id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159127-6AE5-46C4-B573-DB315BB6E4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21904"/>
            <a:ext cx="7886700" cy="5170970"/>
          </a:xfrm>
        </p:spPr>
        <p:txBody>
          <a:bodyPr/>
          <a:lstStyle/>
          <a:p>
            <a:r>
              <a:rPr lang="en-US" dirty="0" err="1"/>
              <a:t>Dituliskan</a:t>
            </a:r>
            <a:r>
              <a:rPr lang="en-US" dirty="0"/>
              <a:t> di word</a:t>
            </a:r>
          </a:p>
          <a:p>
            <a:r>
              <a:rPr lang="en-US" dirty="0" err="1"/>
              <a:t>Mencantumkan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diskusi</a:t>
            </a:r>
            <a:endParaRPr lang="en-US" dirty="0"/>
          </a:p>
          <a:p>
            <a:r>
              <a:rPr lang="en-US" dirty="0" err="1"/>
              <a:t>Mencantumkan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</a:t>
            </a:r>
            <a:r>
              <a:rPr lang="en-US" dirty="0" err="1"/>
              <a:t>diskusi</a:t>
            </a:r>
            <a:br>
              <a:rPr lang="en-US" dirty="0"/>
            </a:br>
            <a:br>
              <a:rPr lang="en-US" dirty="0"/>
            </a:br>
            <a:r>
              <a:rPr lang="en-US" dirty="0" err="1"/>
              <a:t>contoh</a:t>
            </a:r>
            <a:r>
              <a:rPr lang="en-US" dirty="0"/>
              <a:t> :</a:t>
            </a:r>
            <a:br>
              <a:rPr lang="en-US" dirty="0"/>
            </a:br>
            <a:r>
              <a:rPr lang="en-US" dirty="0" err="1"/>
              <a:t>Diskusi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Pertukaran</a:t>
            </a:r>
            <a:r>
              <a:rPr lang="en-US" dirty="0"/>
              <a:t> </a:t>
            </a:r>
            <a:r>
              <a:rPr lang="en-US" dirty="0" err="1"/>
              <a:t>Pelajar</a:t>
            </a:r>
            <a:br>
              <a:rPr lang="en-US" dirty="0"/>
            </a:br>
            <a:r>
              <a:rPr lang="en-US" dirty="0" err="1"/>
              <a:t>anggota</a:t>
            </a:r>
            <a:r>
              <a:rPr lang="en-US" dirty="0"/>
              <a:t> </a:t>
            </a:r>
            <a:r>
              <a:rPr lang="en-US" dirty="0" err="1"/>
              <a:t>diskusi</a:t>
            </a:r>
            <a:r>
              <a:rPr lang="en-US" dirty="0"/>
              <a:t> ; </a:t>
            </a:r>
            <a:r>
              <a:rPr lang="en-US" dirty="0" err="1"/>
              <a:t>Agus-lldikti</a:t>
            </a:r>
            <a:r>
              <a:rPr lang="en-US" dirty="0"/>
              <a:t> 6</a:t>
            </a:r>
            <a:br>
              <a:rPr lang="en-US" dirty="0"/>
            </a:br>
            <a:br>
              <a:rPr lang="en-US" dirty="0"/>
            </a:b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diskusi</a:t>
            </a:r>
            <a:r>
              <a:rPr lang="en-US" dirty="0"/>
              <a:t> :</a:t>
            </a:r>
          </a:p>
          <a:p>
            <a:pPr marL="0" indent="0">
              <a:buNone/>
            </a:pPr>
            <a:r>
              <a:rPr lang="en-US" dirty="0"/>
              <a:t>	1.</a:t>
            </a:r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2461761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188</TotalTime>
  <Words>123</Words>
  <Application>Microsoft Office PowerPoint</Application>
  <PresentationFormat>On-screen Show (4:3)</PresentationFormat>
  <Paragraphs>18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Century Gothic</vt:lpstr>
      <vt:lpstr>Wingdings 3</vt:lpstr>
      <vt:lpstr>Ion</vt:lpstr>
      <vt:lpstr>PowerPoint Presentation</vt:lpstr>
      <vt:lpstr>Sesi Diskusi Match Making</vt:lpstr>
      <vt:lpstr>Sesi Diskusi Match Making</vt:lpstr>
      <vt:lpstr>Hasil Diskusi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Saputro Utomo</dc:creator>
  <cp:lastModifiedBy>Agus Supriyanto</cp:lastModifiedBy>
  <cp:revision>7</cp:revision>
  <dcterms:created xsi:type="dcterms:W3CDTF">2021-03-29T02:35:57Z</dcterms:created>
  <dcterms:modified xsi:type="dcterms:W3CDTF">2021-03-29T06:37:28Z</dcterms:modified>
</cp:coreProperties>
</file>